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54" r:id="rId3"/>
    <p:sldId id="353" r:id="rId4"/>
    <p:sldId id="355" r:id="rId5"/>
    <p:sldId id="356" r:id="rId6"/>
    <p:sldId id="352" r:id="rId7"/>
    <p:sldId id="3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74DD5-E11E-4579-85C8-20B6F27FCE5D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1043E-16DE-4251-95AC-8EF37EFD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1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1043E-16DE-4251-95AC-8EF37EFD33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5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1043E-16DE-4251-95AC-8EF37EFD33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7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0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7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4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7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1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9/7/2019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0FF7-EB4B-43A1-8BD5-B1B1D042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ST-Tech-Challenge/Sky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FTC Java </a:t>
            </a:r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Nex+Gen</a:t>
            </a:r>
            <a:r>
              <a:rPr lang="en-US" dirty="0" smtClean="0"/>
              <a:t> Griffin Robotics FTC Team 7582</a:t>
            </a:r>
          </a:p>
          <a:p>
            <a:endParaRPr lang="en-US" dirty="0"/>
          </a:p>
          <a:p>
            <a:r>
              <a:rPr lang="en-US" dirty="0" smtClean="0"/>
              <a:t>Charles Stallings, Violet Frazier, Cameron </a:t>
            </a:r>
            <a:r>
              <a:rPr lang="en-US" dirty="0" err="1" smtClean="0"/>
              <a:t>Pase</a:t>
            </a:r>
            <a:endParaRPr lang="en-US" dirty="0" smtClean="0"/>
          </a:p>
          <a:p>
            <a:r>
              <a:rPr lang="en-US" dirty="0" smtClean="0"/>
              <a:t>Douglas </a:t>
            </a:r>
            <a:r>
              <a:rPr lang="en-US" dirty="0" err="1" smtClean="0"/>
              <a:t>Pase</a:t>
            </a:r>
            <a:r>
              <a:rPr lang="en-US" dirty="0" smtClean="0"/>
              <a:t>, dmpase@gmail.com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Work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folder (or directory) where you will do your work</a:t>
            </a:r>
          </a:p>
          <a:p>
            <a:pPr lvl="1"/>
            <a:r>
              <a:rPr lang="en-US" dirty="0" smtClean="0"/>
              <a:t>We called ours “Robotics-2019-20” and put it on our desktop</a:t>
            </a:r>
          </a:p>
          <a:p>
            <a:r>
              <a:rPr lang="en-US" dirty="0" smtClean="0"/>
              <a:t>Create the necessary sub-folders in your work space</a:t>
            </a:r>
          </a:p>
          <a:p>
            <a:pPr lvl="1"/>
            <a:r>
              <a:rPr lang="en-US" dirty="0" smtClean="0"/>
              <a:t>“Documentation” for documentation you create or download from FTC or Rev</a:t>
            </a:r>
          </a:p>
          <a:p>
            <a:pPr lvl="1"/>
            <a:r>
              <a:rPr lang="en-US" dirty="0" smtClean="0"/>
              <a:t>“Downloads” for files you download, like </a:t>
            </a:r>
            <a:r>
              <a:rPr lang="en-US" dirty="0" err="1" smtClean="0"/>
              <a:t>AndroidStudio</a:t>
            </a:r>
            <a:r>
              <a:rPr lang="en-US" dirty="0" smtClean="0"/>
              <a:t> or the </a:t>
            </a:r>
            <a:r>
              <a:rPr lang="en-US" dirty="0" err="1" smtClean="0"/>
              <a:t>SkyStone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AndroidStudioProjects</a:t>
            </a:r>
            <a:r>
              <a:rPr lang="en-US" dirty="0" smtClean="0"/>
              <a:t>” for your robot 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 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Android Studio from </a:t>
            </a:r>
            <a:r>
              <a:rPr lang="en-US" dirty="0" smtClean="0">
                <a:hlinkClick r:id="rId2"/>
              </a:rPr>
              <a:t>https://developer.android.com/studio</a:t>
            </a:r>
            <a:endParaRPr lang="en-US" dirty="0" smtClean="0"/>
          </a:p>
          <a:p>
            <a:pPr lvl="1"/>
            <a:r>
              <a:rPr lang="en-US" dirty="0" smtClean="0"/>
              <a:t>For Mac it should be similar to </a:t>
            </a:r>
            <a:r>
              <a:rPr lang="en-US" i="1" dirty="0" smtClean="0"/>
              <a:t>android-studio-ide-191.5791312-mac.dmg</a:t>
            </a:r>
          </a:p>
          <a:p>
            <a:pPr lvl="1"/>
            <a:r>
              <a:rPr lang="en-US" dirty="0" smtClean="0"/>
              <a:t>For W10, something like </a:t>
            </a:r>
            <a:r>
              <a:rPr lang="en-US" i="1" dirty="0" smtClean="0"/>
              <a:t>android-studio-ide-191.5791312-windows.exe</a:t>
            </a:r>
          </a:p>
          <a:p>
            <a:r>
              <a:rPr lang="en-US" dirty="0" smtClean="0"/>
              <a:t>Install Android Studio</a:t>
            </a:r>
          </a:p>
          <a:p>
            <a:pPr lvl="1"/>
            <a:r>
              <a:rPr lang="en-US" dirty="0" smtClean="0"/>
              <a:t>Execute, open or “double click” the file you downloaded</a:t>
            </a:r>
          </a:p>
          <a:p>
            <a:pPr lvl="1"/>
            <a:r>
              <a:rPr lang="en-US" dirty="0" smtClean="0"/>
              <a:t>Accept the license agreements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 FTC </a:t>
            </a:r>
            <a:r>
              <a:rPr lang="en-US" dirty="0" err="1" smtClean="0"/>
              <a:t>SkyStone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https://github.com/FIRST-Tech-Challenge/SkyStone</a:t>
            </a:r>
            <a:endParaRPr lang="en-US" dirty="0" smtClean="0"/>
          </a:p>
          <a:p>
            <a:pPr lvl="1"/>
            <a:r>
              <a:rPr lang="en-US" dirty="0" smtClean="0"/>
              <a:t>Select “Clone or download” (green box in the upper right corner)</a:t>
            </a:r>
          </a:p>
          <a:p>
            <a:pPr lvl="1"/>
            <a:r>
              <a:rPr lang="en-US" dirty="0" smtClean="0"/>
              <a:t>Select “Download ZIP” and save to your work space “Downloads” folder</a:t>
            </a:r>
          </a:p>
          <a:p>
            <a:pPr lvl="1"/>
            <a:r>
              <a:rPr lang="en-US" dirty="0" smtClean="0"/>
              <a:t>File should be “SkyStone-master.zip”</a:t>
            </a:r>
          </a:p>
          <a:p>
            <a:pPr lvl="1"/>
            <a:r>
              <a:rPr lang="en-US" dirty="0" smtClean="0"/>
              <a:t>Version should be 5.1 or later</a:t>
            </a:r>
          </a:p>
          <a:p>
            <a:r>
              <a:rPr lang="en-US" dirty="0" smtClean="0"/>
              <a:t>Copy “SkyStone-master.zip” to your “</a:t>
            </a:r>
            <a:r>
              <a:rPr lang="en-US" dirty="0" err="1" smtClean="0"/>
              <a:t>AndroidStudioProjects</a:t>
            </a:r>
            <a:r>
              <a:rPr lang="en-US" dirty="0" smtClean="0"/>
              <a:t>” folder</a:t>
            </a:r>
          </a:p>
          <a:p>
            <a:r>
              <a:rPr lang="en-US" dirty="0" smtClean="0"/>
              <a:t>Unzip (unpack) “SkyStone-master.zip”</a:t>
            </a:r>
          </a:p>
          <a:p>
            <a:r>
              <a:rPr lang="en-US" dirty="0" smtClean="0"/>
              <a:t>Rename the unpacked folder from “</a:t>
            </a:r>
            <a:r>
              <a:rPr lang="en-US" dirty="0" err="1" smtClean="0"/>
              <a:t>SkyStone</a:t>
            </a:r>
            <a:r>
              <a:rPr lang="en-US" dirty="0" smtClean="0"/>
              <a:t>-master” to “</a:t>
            </a:r>
            <a:r>
              <a:rPr lang="en-US" dirty="0" err="1" smtClean="0"/>
              <a:t>SkyStone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3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Program Files to </a:t>
            </a:r>
            <a:r>
              <a:rPr lang="en-US" dirty="0" err="1" smtClean="0"/>
              <a:t>SkyStone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want to save last year’s robot program to your new project</a:t>
            </a:r>
          </a:p>
          <a:p>
            <a:r>
              <a:rPr lang="en-US" dirty="0" smtClean="0"/>
              <a:t>Copy Java classes from your old work space to your new work space</a:t>
            </a:r>
          </a:p>
          <a:p>
            <a:pPr lvl="1"/>
            <a:r>
              <a:rPr lang="en-US" dirty="0" smtClean="0"/>
              <a:t>Old location: </a:t>
            </a:r>
          </a:p>
          <a:p>
            <a:pPr marL="914400" lvl="2" indent="0">
              <a:buNone/>
            </a:pPr>
            <a:r>
              <a:rPr lang="en-US" sz="1800" dirty="0" smtClean="0"/>
              <a:t>&lt;old&gt;/</a:t>
            </a:r>
            <a:r>
              <a:rPr lang="en-US" sz="1800" dirty="0" err="1" smtClean="0"/>
              <a:t>AndroidStudioProjects</a:t>
            </a:r>
            <a:r>
              <a:rPr lang="en-US" sz="1800" dirty="0" smtClean="0"/>
              <a:t>/</a:t>
            </a:r>
            <a:r>
              <a:rPr lang="en-US" sz="1800" dirty="0" err="1" smtClean="0"/>
              <a:t>RoverRuckus</a:t>
            </a:r>
            <a:r>
              <a:rPr lang="en-US" sz="1800" dirty="0" smtClean="0"/>
              <a:t>/</a:t>
            </a:r>
            <a:r>
              <a:rPr lang="en-US" sz="1800" dirty="0" err="1" smtClean="0"/>
              <a:t>TeamCode</a:t>
            </a:r>
            <a:r>
              <a:rPr lang="en-US" sz="1800" dirty="0" smtClean="0"/>
              <a:t>/</a:t>
            </a:r>
            <a:r>
              <a:rPr lang="en-US" sz="1800" dirty="0" err="1" smtClean="0"/>
              <a:t>src</a:t>
            </a:r>
            <a:r>
              <a:rPr lang="en-US" sz="1800" dirty="0" smtClean="0"/>
              <a:t>/main/java/org/</a:t>
            </a:r>
            <a:r>
              <a:rPr lang="en-US" sz="1800" dirty="0" err="1" smtClean="0"/>
              <a:t>firstinspires</a:t>
            </a:r>
            <a:r>
              <a:rPr lang="en-US" sz="1800" dirty="0" smtClean="0"/>
              <a:t>/</a:t>
            </a:r>
            <a:r>
              <a:rPr lang="en-US" sz="1800" dirty="0" err="1" smtClean="0"/>
              <a:t>ftc</a:t>
            </a:r>
            <a:r>
              <a:rPr lang="en-US" sz="1800" dirty="0" smtClean="0"/>
              <a:t>/</a:t>
            </a:r>
            <a:r>
              <a:rPr lang="en-US" sz="1800" dirty="0" err="1" smtClean="0"/>
              <a:t>teamcode</a:t>
            </a:r>
            <a:endParaRPr lang="en-US" sz="1800" dirty="0"/>
          </a:p>
          <a:p>
            <a:pPr lvl="1"/>
            <a:r>
              <a:rPr lang="en-US" sz="2200" dirty="0" smtClean="0"/>
              <a:t>New location:</a:t>
            </a:r>
          </a:p>
          <a:p>
            <a:pPr marL="914400" lvl="2" indent="0">
              <a:buNone/>
            </a:pPr>
            <a:r>
              <a:rPr lang="en-US" sz="1800" dirty="0" smtClean="0"/>
              <a:t>&lt;new&gt;</a:t>
            </a:r>
            <a:r>
              <a:rPr lang="en-US" sz="1800" dirty="0"/>
              <a:t>/</a:t>
            </a:r>
            <a:r>
              <a:rPr lang="en-US" sz="1800" dirty="0" err="1" smtClean="0"/>
              <a:t>AndroidStudioProjects</a:t>
            </a:r>
            <a:r>
              <a:rPr lang="en-US" sz="1800" dirty="0" smtClean="0"/>
              <a:t>/</a:t>
            </a:r>
            <a:r>
              <a:rPr lang="en-US" sz="1800" dirty="0" err="1" smtClean="0"/>
              <a:t>SkyStone</a:t>
            </a:r>
            <a:r>
              <a:rPr lang="en-US" sz="1800" dirty="0" smtClean="0"/>
              <a:t>/</a:t>
            </a:r>
            <a:r>
              <a:rPr lang="en-US" sz="1800" dirty="0" err="1" smtClean="0"/>
              <a:t>TeamCode</a:t>
            </a:r>
            <a:r>
              <a:rPr lang="en-US" sz="1800" dirty="0" smtClean="0"/>
              <a:t>/</a:t>
            </a:r>
            <a:r>
              <a:rPr lang="en-US" sz="1800" dirty="0" err="1" smtClean="0"/>
              <a:t>src</a:t>
            </a:r>
            <a:r>
              <a:rPr lang="en-US" sz="1800" dirty="0" smtClean="0"/>
              <a:t>/main/java/org/</a:t>
            </a:r>
            <a:r>
              <a:rPr lang="en-US" sz="1800" dirty="0" err="1" smtClean="0"/>
              <a:t>firstinspires</a:t>
            </a:r>
            <a:r>
              <a:rPr lang="en-US" sz="1800" dirty="0" smtClean="0"/>
              <a:t>/</a:t>
            </a:r>
            <a:r>
              <a:rPr lang="en-US" sz="1800" dirty="0" err="1" smtClean="0"/>
              <a:t>ftc</a:t>
            </a:r>
            <a:r>
              <a:rPr lang="en-US" sz="1800" dirty="0" smtClean="0"/>
              <a:t>/</a:t>
            </a:r>
            <a:r>
              <a:rPr lang="en-US" sz="1800" dirty="0" err="1" smtClean="0"/>
              <a:t>teamcode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4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Android Studio</a:t>
            </a:r>
          </a:p>
          <a:p>
            <a:r>
              <a:rPr lang="en-US" dirty="0" smtClean="0"/>
              <a:t>Select “Open an existing Android Studio project”</a:t>
            </a:r>
          </a:p>
          <a:p>
            <a:r>
              <a:rPr lang="en-US" dirty="0" smtClean="0"/>
              <a:t>Select &lt;your work space&gt;/</a:t>
            </a:r>
            <a:r>
              <a:rPr lang="en-US" dirty="0" err="1" smtClean="0"/>
              <a:t>AndroidStudioProjects</a:t>
            </a:r>
            <a:r>
              <a:rPr lang="en-US" dirty="0" smtClean="0"/>
              <a:t>/</a:t>
            </a:r>
            <a:r>
              <a:rPr lang="en-US" dirty="0" err="1" smtClean="0"/>
              <a:t>SkyStone</a:t>
            </a:r>
            <a:endParaRPr lang="en-US" dirty="0"/>
          </a:p>
          <a:p>
            <a:r>
              <a:rPr lang="en-US" dirty="0" smtClean="0"/>
              <a:t>It may take a few minutes to load and compile your project</a:t>
            </a:r>
          </a:p>
          <a:p>
            <a:pPr lvl="1"/>
            <a:r>
              <a:rPr lang="en-US" dirty="0" smtClean="0"/>
              <a:t>You will see activity on the Build Panel at the bottom of Android Studio</a:t>
            </a:r>
          </a:p>
          <a:p>
            <a:r>
              <a:rPr lang="en-US" dirty="0" smtClean="0"/>
              <a:t>Your project source code will be under </a:t>
            </a:r>
            <a:r>
              <a:rPr lang="en-US" dirty="0" err="1" smtClean="0"/>
              <a:t>TeamCode</a:t>
            </a:r>
            <a:r>
              <a:rPr lang="en-US" dirty="0" smtClean="0"/>
              <a:t> on the left panel</a:t>
            </a:r>
          </a:p>
          <a:p>
            <a:pPr lvl="1"/>
            <a:r>
              <a:rPr lang="en-US" dirty="0" smtClean="0"/>
              <a:t>To view your code, select </a:t>
            </a:r>
            <a:r>
              <a:rPr lang="en-US" dirty="0" err="1" smtClean="0"/>
              <a:t>TeamCode</a:t>
            </a:r>
            <a:r>
              <a:rPr lang="en-US" dirty="0" smtClean="0"/>
              <a:t>/java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 your phone into your computer using a USB A to USB micro cable</a:t>
            </a:r>
          </a:p>
          <a:p>
            <a:r>
              <a:rPr lang="en-US" dirty="0" smtClean="0"/>
              <a:t>Press the      (run) button at the top right of Android Studio</a:t>
            </a:r>
          </a:p>
          <a:p>
            <a:r>
              <a:rPr lang="en-US" dirty="0" smtClean="0"/>
              <a:t>Select your phone</a:t>
            </a:r>
          </a:p>
          <a:p>
            <a:r>
              <a:rPr lang="en-US" dirty="0" smtClean="0"/>
              <a:t>Wait until your phone beeps</a:t>
            </a:r>
          </a:p>
          <a:p>
            <a:r>
              <a:rPr lang="en-US" dirty="0" smtClean="0"/>
              <a:t>Press the      (stop) button at the top right of Android Studio</a:t>
            </a:r>
          </a:p>
          <a:p>
            <a:r>
              <a:rPr lang="en-US" dirty="0" smtClean="0"/>
              <a:t>Disconnect the phone from your computer and attach it to your robot</a:t>
            </a:r>
          </a:p>
          <a:p>
            <a:r>
              <a:rPr lang="en-US" dirty="0" smtClean="0"/>
              <a:t>Your program should be ready to run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57" y="2397967"/>
            <a:ext cx="326571" cy="362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57" y="3992772"/>
            <a:ext cx="326571" cy="31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9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Discussion and Q/A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9/7/2019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Griffin Robotics 7582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0FF7-EB4B-43A1-8BD5-B1B1D042E2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10113</TotalTime>
  <Words>447</Words>
  <Application>Microsoft Office PowerPoint</Application>
  <PresentationFormat>Widescreen</PresentationFormat>
  <Paragraphs>78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FTC Java Getting Started</vt:lpstr>
      <vt:lpstr>Create a Work Space</vt:lpstr>
      <vt:lpstr>Download and Install Android Studio</vt:lpstr>
      <vt:lpstr>Download and Install FTC SkyStone</vt:lpstr>
      <vt:lpstr>Adding Program Files to SkyStone</vt:lpstr>
      <vt:lpstr>Getting Started Programming</vt:lpstr>
      <vt:lpstr>Compiling Your Code</vt:lpstr>
      <vt:lpstr>Open Discussion and Q/A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FTC Java Programming Topics</dc:title>
  <dc:creator>Doug</dc:creator>
  <cp:lastModifiedBy>Doug</cp:lastModifiedBy>
  <cp:revision>237</cp:revision>
  <cp:lastPrinted>2018-09-01T17:49:01Z</cp:lastPrinted>
  <dcterms:created xsi:type="dcterms:W3CDTF">2018-08-26T12:44:06Z</dcterms:created>
  <dcterms:modified xsi:type="dcterms:W3CDTF">2019-09-06T21:00:13Z</dcterms:modified>
</cp:coreProperties>
</file>