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5" r:id="rId8"/>
    <p:sldId id="273" r:id="rId9"/>
    <p:sldId id="266" r:id="rId10"/>
    <p:sldId id="268" r:id="rId11"/>
    <p:sldId id="270" r:id="rId12"/>
    <p:sldId id="269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6640" cy="20906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Защита проекта</a:t>
            </a:r>
            <a:r>
              <a:rPr lang="ru-RU" spc="300" dirty="0" smtClean="0"/>
              <a:t/>
            </a:r>
            <a:br>
              <a:rPr lang="ru-RU" spc="300" dirty="0" smtClean="0"/>
            </a:br>
            <a:r>
              <a:rPr lang="ru-RU" sz="2700" b="1" spc="300" dirty="0"/>
              <a:t>Галерея - обработчик картинок </a:t>
            </a:r>
            <a:r>
              <a:rPr lang="ru-RU" sz="2700" b="1" spc="300" dirty="0" smtClean="0"/>
              <a:t/>
            </a:r>
            <a:br>
              <a:rPr lang="ru-RU" sz="2700" b="1" spc="300" dirty="0" smtClean="0"/>
            </a:br>
            <a:r>
              <a:rPr lang="ru-RU" sz="2700" b="1" spc="300" dirty="0" smtClean="0"/>
              <a:t>в </a:t>
            </a:r>
            <a:r>
              <a:rPr lang="ru-RU" sz="2700" b="1" spc="300" dirty="0"/>
              <a:t>стиле японский кроссворд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276" y="5733256"/>
            <a:ext cx="3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Докладчик: Плетнев </a:t>
            </a:r>
            <a:r>
              <a:rPr lang="ru-RU" dirty="0" smtClean="0"/>
              <a:t>Дмитрий</a:t>
            </a:r>
          </a:p>
        </p:txBody>
      </p:sp>
      <p:pic>
        <p:nvPicPr>
          <p:cNvPr id="11266" name="Picture 2" descr="http://127.0.0.1:8000/media/process/name_img_ptNjY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1214"/>
            <a:ext cx="2160240" cy="21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127.0.0.1:8000/media/process/name_img_1tf50j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1437"/>
            <a:ext cx="184741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Picture Part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68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"/>
          <a:stretch/>
        </p:blipFill>
        <p:spPr bwMode="auto">
          <a:xfrm>
            <a:off x="179512" y="1124744"/>
            <a:ext cx="650934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38198" y="1866856"/>
            <a:ext cx="261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 БД хранится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текущее состояние,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ешение на основе обработки,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верхние и левые цифры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621" y="3635732"/>
            <a:ext cx="2819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«Сохранить»  -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AJAX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функция, которая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сохраняет текущее состояние в БД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053211"/>
            <a:ext cx="269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solidFill>
                  <a:schemeClr val="tx2">
                    <a:lumMod val="75000"/>
                  </a:schemeClr>
                </a:solidFill>
              </a:rPr>
              <a:t>Отрисовка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и события –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Решение кроссворда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450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5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Избранные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5026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0" t="19557" r="6124" b="48909"/>
          <a:stretch/>
        </p:blipFill>
        <p:spPr bwMode="auto">
          <a:xfrm>
            <a:off x="1331640" y="4874872"/>
            <a:ext cx="2831609" cy="14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6204"/>
            <a:ext cx="17897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406"/>
            <a:ext cx="1607975" cy="1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09" y="1706520"/>
            <a:ext cx="3221161" cy="22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19" y="3578728"/>
            <a:ext cx="2903246" cy="18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27" y="1484784"/>
            <a:ext cx="2808312" cy="137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Еще окна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6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U\Downloads\Untitled Workspac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7" y="1204367"/>
            <a:ext cx="3112770" cy="35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7655" y="1252761"/>
            <a:ext cx="38219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База данных</a:t>
            </a:r>
          </a:p>
          <a:p>
            <a:r>
              <a:rPr lang="ru-RU" sz="1600" dirty="0"/>
              <a:t>	</a:t>
            </a:r>
            <a:endParaRPr lang="ru-RU" sz="1600" dirty="0" smtClean="0"/>
          </a:p>
          <a:p>
            <a:endParaRPr lang="ru-RU" sz="1600" b="1" dirty="0"/>
          </a:p>
          <a:p>
            <a:r>
              <a:rPr lang="ru-RU" sz="1600" u="sng" dirty="0" smtClean="0"/>
              <a:t>Таблица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Пользователь</a:t>
            </a:r>
          </a:p>
          <a:p>
            <a:r>
              <a:rPr lang="ru-RU" sz="1600" dirty="0" smtClean="0"/>
              <a:t>	Изображение</a:t>
            </a:r>
          </a:p>
          <a:p>
            <a:r>
              <a:rPr lang="ru-RU" sz="1600" dirty="0" smtClean="0"/>
              <a:t>	…</a:t>
            </a:r>
          </a:p>
          <a:p>
            <a:endParaRPr lang="ru-RU" sz="1600" dirty="0" smtClean="0"/>
          </a:p>
          <a:p>
            <a:r>
              <a:rPr lang="ru-RU" sz="1600" dirty="0"/>
              <a:t>	</a:t>
            </a:r>
            <a:endParaRPr lang="ru-RU" sz="1600" dirty="0" smtClean="0"/>
          </a:p>
          <a:p>
            <a:r>
              <a:rPr lang="ru-RU" sz="1600" u="sng" dirty="0" smtClean="0"/>
              <a:t>Таблица обработанных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Обработанное изображение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Номера ячеек сетки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Текущее состояние кроссворда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027" name="Picture 3" descr="C:\Users\iRU\Downloads\Untitled Workspace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803339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Схемы, архитектура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1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6607" y="1276033"/>
            <a:ext cx="581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проекта «Галерея – обработчик…»</a:t>
            </a:r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Стили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Оптимизация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Другие виды обработок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PostgreSQL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077072"/>
            <a:ext cx="58326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по направлениям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Машинное обучение</a:t>
            </a:r>
            <a:r>
              <a:rPr lang="ru-RU" dirty="0"/>
              <a:t>	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ru-RU" dirty="0" smtClean="0"/>
              <a:t>Библиотеки для реактивных графиков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Flask, </a:t>
            </a:r>
            <a:r>
              <a:rPr lang="en-US" dirty="0" err="1" smtClean="0"/>
              <a:t>FastAPI</a:t>
            </a:r>
            <a:r>
              <a:rPr lang="en-US" dirty="0" smtClean="0"/>
              <a:t>, Django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Планы по развитию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20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112474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Спасибо за </a:t>
            </a:r>
            <a:r>
              <a:rPr lang="ru-RU" sz="3600" dirty="0" smtClean="0"/>
              <a:t>внимание !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291916"/>
            <a:ext cx="22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Плетнев Дмитрий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26589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11596"/>
            <a:ext cx="2448272" cy="24482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Создать  сайт по обработке изображений и получить практический опыт </a:t>
            </a:r>
            <a:r>
              <a:rPr lang="en-US" sz="2400" dirty="0" smtClean="0"/>
              <a:t>web </a:t>
            </a:r>
            <a:r>
              <a:rPr lang="ru-RU" sz="2400" dirty="0" smtClean="0"/>
              <a:t>разработки.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71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3" y="1687097"/>
            <a:ext cx="8229599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Создать японский кроссворд из черно-белого изображения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Идея развивалась </a:t>
            </a:r>
            <a:r>
              <a:rPr lang="ru-RU" sz="2000" dirty="0"/>
              <a:t>с</a:t>
            </a:r>
            <a:r>
              <a:rPr lang="ru-RU" sz="2000" dirty="0" smtClean="0"/>
              <a:t> начала обучения и превратилась в конечную реализацию в три этапа: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08365"/>
              </p:ext>
            </p:extLst>
          </p:nvPr>
        </p:nvGraphicFramePr>
        <p:xfrm>
          <a:off x="539552" y="3127256"/>
          <a:ext cx="7536159" cy="23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43"/>
                <a:gridCol w="3032563"/>
                <a:gridCol w="2512053"/>
              </a:tblGrid>
              <a:tr h="397728">
                <a:tc>
                  <a:txBody>
                    <a:bodyPr/>
                    <a:lstStyle/>
                    <a:p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Зарождение идеи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канал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Синтаксис, основные библиотеки, </a:t>
                      </a:r>
                      <a:r>
                        <a:rPr lang="en-US" sz="1800" dirty="0" smtClean="0"/>
                        <a:t>pillow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Первый бот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aiogram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heroku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Сайт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Сайт</a:t>
                      </a:r>
                      <a:r>
                        <a:rPr lang="ru-RU" baseline="0" dirty="0" smtClean="0"/>
                        <a:t> - галерея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Django, ajax, JS, CSS, ORM, </a:t>
                      </a:r>
                      <a:r>
                        <a:rPr lang="en-US" sz="1800" dirty="0" err="1" smtClean="0"/>
                        <a:t>DataBase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poetry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Что планировалось</a:t>
            </a:r>
          </a:p>
        </p:txBody>
      </p:sp>
    </p:spTree>
    <p:extLst>
      <p:ext uri="{BB962C8B-B14F-4D97-AF65-F5344CB8AC3E}">
        <p14:creationId xmlns:p14="http://schemas.microsoft.com/office/powerpoint/2010/main" val="7515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5736" y="1628800"/>
            <a:ext cx="5112568" cy="4104456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Основной язык </a:t>
            </a:r>
            <a:r>
              <a:rPr lang="en-US" sz="2000" b="1" dirty="0" smtClean="0"/>
              <a:t>python </a:t>
            </a: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изображением </a:t>
            </a:r>
            <a:r>
              <a:rPr lang="en-US" sz="2000" b="1" dirty="0" smtClean="0"/>
              <a:t>pillow</a:t>
            </a:r>
            <a:r>
              <a:rPr lang="ru-RU" sz="2000" b="1" dirty="0" smtClean="0"/>
              <a:t>, </a:t>
            </a:r>
            <a:r>
              <a:rPr lang="en-US" sz="2000" b="1" dirty="0" err="1" smtClean="0"/>
              <a:t>numpy</a:t>
            </a:r>
            <a:endParaRPr lang="en-US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Телеграмм бот </a:t>
            </a:r>
            <a:r>
              <a:rPr lang="en-US" sz="2000" b="1" dirty="0" err="1" smtClean="0"/>
              <a:t>aiogram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sz="2000" b="1" dirty="0" smtClean="0"/>
              <a:t>poetry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Деплой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бота </a:t>
            </a:r>
            <a:r>
              <a:rPr lang="en-US" sz="2000" b="1" dirty="0" err="1" smtClean="0"/>
              <a:t>heroky</a:t>
            </a:r>
            <a:endParaRPr lang="ru-RU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Фреймворк для сайта </a:t>
            </a:r>
            <a:r>
              <a:rPr lang="en-US" sz="2000" b="1" dirty="0" smtClean="0"/>
              <a:t>Django</a:t>
            </a:r>
            <a:r>
              <a:rPr lang="en-US" sz="2000" dirty="0" smtClean="0"/>
              <a:t>,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Сохранение состояния из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 </a:t>
            </a:r>
            <a:r>
              <a:rPr lang="en-US" sz="2000" b="1" dirty="0" smtClean="0"/>
              <a:t>AJAX</a:t>
            </a:r>
            <a:r>
              <a:rPr lang="en-US" sz="2000" dirty="0" smtClean="0"/>
              <a:t> 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Отрисовка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сетки, события </a:t>
            </a:r>
            <a:r>
              <a:rPr lang="en-US" sz="2000" b="1" dirty="0" smtClean="0"/>
              <a:t>canvas</a:t>
            </a:r>
            <a:r>
              <a:rPr lang="ru-RU" sz="2000" b="1" dirty="0" smtClean="0"/>
              <a:t> </a:t>
            </a:r>
            <a:r>
              <a:rPr lang="en-US" sz="2000" b="1" dirty="0" smtClean="0"/>
              <a:t>JS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Стили</a:t>
            </a:r>
            <a:r>
              <a:rPr lang="ru-RU" sz="2000" dirty="0" smtClean="0"/>
              <a:t> </a:t>
            </a:r>
            <a:r>
              <a:rPr lang="en-US" sz="2000" b="1" dirty="0" smtClean="0"/>
              <a:t>CSS,</a:t>
            </a:r>
            <a:r>
              <a:rPr lang="ru-RU" sz="2000" b="1" dirty="0" smtClean="0"/>
              <a:t> </a:t>
            </a:r>
            <a:r>
              <a:rPr lang="en-US" sz="2000" b="1" dirty="0" smtClean="0"/>
              <a:t>bootstrap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объектами БД </a:t>
            </a:r>
            <a:r>
              <a:rPr lang="en-US" sz="2000" b="1" dirty="0" smtClean="0"/>
              <a:t>Django ORM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данных </a:t>
            </a:r>
            <a:r>
              <a:rPr lang="en-US" sz="2000" b="1" dirty="0" err="1" smtClean="0"/>
              <a:t>SQlite</a:t>
            </a:r>
            <a:endParaRPr lang="ru-RU" sz="2000" b="1" dirty="0" smtClean="0"/>
          </a:p>
          <a:p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497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340769"/>
            <a:ext cx="4824536" cy="2808312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/>
              <a:t>Задача - </a:t>
            </a:r>
            <a:r>
              <a:rPr lang="ru-RU" sz="1400" dirty="0"/>
              <a:t>п</a:t>
            </a:r>
            <a:r>
              <a:rPr lang="ru-RU" sz="1400" dirty="0" smtClean="0"/>
              <a:t>еревести </a:t>
            </a:r>
            <a:r>
              <a:rPr lang="en-US" sz="1400" dirty="0" smtClean="0"/>
              <a:t>QR </a:t>
            </a:r>
            <a:r>
              <a:rPr lang="ru-RU" sz="1400" dirty="0" smtClean="0"/>
              <a:t>код в японский кроссворд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Банк </a:t>
            </a:r>
            <a:r>
              <a:rPr lang="ru-RU" sz="1400" dirty="0"/>
              <a:t>Т</a:t>
            </a:r>
            <a:r>
              <a:rPr lang="ru-RU" sz="1400" dirty="0" smtClean="0"/>
              <a:t>инькоф  выдает </a:t>
            </a:r>
            <a:r>
              <a:rPr lang="en-US" sz="1400" dirty="0" smtClean="0"/>
              <a:t>QR </a:t>
            </a:r>
            <a:r>
              <a:rPr lang="ru-RU" sz="1400" dirty="0" smtClean="0"/>
              <a:t>код на снятие наличных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Телеграмм канал – разгадай первым кроссворд и сними деньги по </a:t>
            </a:r>
            <a:r>
              <a:rPr lang="en-US" sz="1400" dirty="0" smtClean="0"/>
              <a:t>QR </a:t>
            </a:r>
            <a:r>
              <a:rPr lang="ru-RU" sz="1400" dirty="0" smtClean="0"/>
              <a:t>коду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Разработано приложение на </a:t>
            </a:r>
            <a:r>
              <a:rPr lang="en-US" sz="1400" dirty="0" smtClean="0"/>
              <a:t>Pillow</a:t>
            </a:r>
            <a:r>
              <a:rPr lang="ru-RU" sz="1400" dirty="0" smtClean="0"/>
              <a:t>, которое переводит </a:t>
            </a:r>
            <a:r>
              <a:rPr lang="en-US" sz="1400" dirty="0" smtClean="0"/>
              <a:t>QR </a:t>
            </a:r>
            <a:r>
              <a:rPr lang="ru-RU" sz="1400" dirty="0" smtClean="0"/>
              <a:t>в японский кроссворд.</a:t>
            </a:r>
          </a:p>
          <a:p>
            <a:pPr marL="0" indent="0">
              <a:buNone/>
            </a:pPr>
            <a:r>
              <a:rPr lang="ru-RU" sz="1400" dirty="0" smtClean="0"/>
              <a:t>Программа точно копирует </a:t>
            </a:r>
            <a:r>
              <a:rPr lang="en-US" sz="1400" dirty="0" smtClean="0"/>
              <a:t>QR </a:t>
            </a:r>
            <a:r>
              <a:rPr lang="ru-RU" sz="1400" dirty="0" smtClean="0"/>
              <a:t>код – сканер банкомата распознает разгаданный карандашом кроссворд и выдает деньги)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5" y="1331243"/>
            <a:ext cx="2929915" cy="49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4" y="4538708"/>
            <a:ext cx="3002909" cy="15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D:\StartupS\qrcodjapan\16208768089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" b="42187"/>
          <a:stretch/>
        </p:blipFill>
        <p:spPr bwMode="auto">
          <a:xfrm>
            <a:off x="3491880" y="4353644"/>
            <a:ext cx="1783413" cy="18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 flipH="1">
            <a:off x="3203848" y="486916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Зарождение идеи</a:t>
            </a:r>
          </a:p>
        </p:txBody>
      </p:sp>
      <p:pic>
        <p:nvPicPr>
          <p:cNvPr id="7173" name="Picture 5" descr="От запрещенного символа до элемента цифровой эпохи: История желтого смайлика  – DTF MAGAZINE | DON&amp;#39;T TAKE FAK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719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1384176"/>
            <a:ext cx="5297350" cy="1756792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Приложение </a:t>
            </a:r>
            <a:r>
              <a:rPr lang="en-US" sz="1400" dirty="0"/>
              <a:t>python </a:t>
            </a:r>
            <a:r>
              <a:rPr lang="ru-RU" sz="1400" dirty="0" smtClean="0"/>
              <a:t>допилил</a:t>
            </a:r>
          </a:p>
          <a:p>
            <a:endParaRPr lang="en-US" sz="1400" dirty="0" smtClean="0"/>
          </a:p>
          <a:p>
            <a:r>
              <a:rPr lang="ru-RU" sz="1400" dirty="0" smtClean="0"/>
              <a:t>Добавил класс и логику для  бота </a:t>
            </a:r>
            <a:r>
              <a:rPr lang="ru-RU" sz="1400" dirty="0"/>
              <a:t>и </a:t>
            </a: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 </a:t>
            </a:r>
            <a:r>
              <a:rPr lang="ru-RU" sz="1400" dirty="0" smtClean="0"/>
              <a:t>        выложил </a:t>
            </a:r>
            <a:r>
              <a:rPr lang="ru-RU" sz="1400" dirty="0"/>
              <a:t>на </a:t>
            </a:r>
            <a:r>
              <a:rPr lang="en-US" sz="1400" dirty="0" err="1" smtClean="0"/>
              <a:t>Herok</a:t>
            </a:r>
            <a:r>
              <a:rPr lang="en-US" sz="1400" dirty="0" err="1"/>
              <a:t>u</a:t>
            </a:r>
            <a:endParaRPr lang="en-US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Бот </a:t>
            </a:r>
            <a:r>
              <a:rPr lang="en-US" sz="1400" b="1" dirty="0" smtClean="0"/>
              <a:t>@</a:t>
            </a:r>
            <a:r>
              <a:rPr lang="en-US" sz="1400" b="1" dirty="0" err="1" smtClean="0"/>
              <a:t>JCrosBot</a:t>
            </a:r>
            <a:endParaRPr lang="en-US" sz="1400" dirty="0"/>
          </a:p>
          <a:p>
            <a:r>
              <a:rPr lang="ru-RU" sz="1400" dirty="0"/>
              <a:t>Получает картинки, отдает кроссворд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5837"/>
            <a:ext cx="465643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72061"/>
            <a:ext cx="28813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68205"/>
            <a:ext cx="2881312" cy="8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729106"/>
            <a:ext cx="2554609" cy="5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Первый бот</a:t>
            </a:r>
          </a:p>
        </p:txBody>
      </p:sp>
    </p:spTree>
    <p:extLst>
      <p:ext uri="{BB962C8B-B14F-4D97-AF65-F5344CB8AC3E}">
        <p14:creationId xmlns:p14="http://schemas.microsoft.com/office/powerpoint/2010/main" val="28695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13738" r="764" b="7071"/>
          <a:stretch/>
        </p:blipFill>
        <p:spPr bwMode="auto">
          <a:xfrm>
            <a:off x="303934" y="1240765"/>
            <a:ext cx="8466190" cy="4420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755576" y="2348880"/>
            <a:ext cx="1584176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123728" y="5055894"/>
            <a:ext cx="709439" cy="96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838117" y="5052338"/>
            <a:ext cx="715888" cy="96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36557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58" y="5932403"/>
            <a:ext cx="138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Новая картинка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9330" y="5949280"/>
            <a:ext cx="3467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Количество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привязанных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бработок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ссылка переход у обработкам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5968" y="5942329"/>
            <a:ext cx="98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Добавить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обработку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56545" y="5978570"/>
            <a:ext cx="117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Авторизация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Picture Part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dirty="0"/>
              <a:t>– галерея обработчик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11389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r="884"/>
          <a:stretch/>
        </p:blipFill>
        <p:spPr bwMode="auto">
          <a:xfrm>
            <a:off x="323528" y="1268760"/>
            <a:ext cx="850500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948827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Создать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новую обработка</a:t>
            </a:r>
          </a:p>
        </p:txBody>
      </p:sp>
      <p:cxnSp>
        <p:nvCxnSpPr>
          <p:cNvPr id="5" name="Прямая соединительная линия 4"/>
          <p:cNvCxnSpPr>
            <a:endCxn id="4" idx="0"/>
          </p:cNvCxnSpPr>
          <p:nvPr/>
        </p:nvCxnSpPr>
        <p:spPr>
          <a:xfrm>
            <a:off x="923081" y="3861048"/>
            <a:ext cx="11638" cy="108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6536" y="5189030"/>
            <a:ext cx="199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Обновить обработку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 новыми параметрами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2915816" y="3861048"/>
            <a:ext cx="0" cy="132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2707" y="4597001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Перейти к решению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кроссворда</a:t>
            </a: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3491880" y="3899961"/>
            <a:ext cx="575006" cy="6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4217358"/>
            <a:ext cx="72008" cy="73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39870" y="4941168"/>
            <a:ext cx="27089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Основные параметры обработки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Ширина ячейки,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сложность – % закрашенных ячеек,</a:t>
            </a: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ш</a:t>
            </a:r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ирина результата,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порог цвета 0-255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Обработки текущей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583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2196"/>
            <a:ext cx="7416824" cy="5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>
            <a:endCxn id="6" idx="0"/>
          </p:cNvCxnSpPr>
          <p:nvPr/>
        </p:nvCxnSpPr>
        <p:spPr>
          <a:xfrm>
            <a:off x="6926882" y="3146182"/>
            <a:ext cx="118126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930" y="5594454"/>
            <a:ext cx="149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Форма входных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параметров для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698" y="5589240"/>
            <a:ext cx="1614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обновляет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обработку в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текущем окне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5738657" y="4888607"/>
            <a:ext cx="489249" cy="70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Новая обработка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97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347</Words>
  <Application>Microsoft Office PowerPoint</Application>
  <PresentationFormat>Экран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 Защита проекта Галерея - обработчик картинок  в стиле японский кроссворд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– обработчик  картинок</dc:title>
  <dc:creator>Pletnev Dmitryi</dc:creator>
  <cp:lastModifiedBy>iRU</cp:lastModifiedBy>
  <cp:revision>92</cp:revision>
  <dcterms:created xsi:type="dcterms:W3CDTF">2021-08-13T08:29:02Z</dcterms:created>
  <dcterms:modified xsi:type="dcterms:W3CDTF">2021-08-13T22:55:08Z</dcterms:modified>
</cp:coreProperties>
</file>