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65" r:id="rId8"/>
    <p:sldId id="275" r:id="rId9"/>
    <p:sldId id="273" r:id="rId10"/>
    <p:sldId id="268" r:id="rId11"/>
    <p:sldId id="270" r:id="rId12"/>
    <p:sldId id="269" r:id="rId13"/>
    <p:sldId id="271" r:id="rId14"/>
    <p:sldId id="272" r:id="rId15"/>
    <p:sldId id="274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846640" cy="20906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 smtClean="0"/>
              <a:t>Picture Part</a:t>
            </a:r>
            <a:r>
              <a:rPr lang="ru-RU" spc="300" dirty="0" smtClean="0"/>
              <a:t/>
            </a:r>
            <a:br>
              <a:rPr lang="ru-RU" spc="300" dirty="0" smtClean="0"/>
            </a:br>
            <a:r>
              <a:rPr lang="ru-RU" sz="2700" b="1" spc="300" dirty="0"/>
              <a:t>Галерея - обработчик картинок </a:t>
            </a:r>
            <a:r>
              <a:rPr lang="ru-RU" sz="2700" b="1" spc="300" dirty="0" smtClean="0"/>
              <a:t/>
            </a:r>
            <a:br>
              <a:rPr lang="ru-RU" sz="2700" b="1" spc="300" dirty="0" smtClean="0"/>
            </a:br>
            <a:r>
              <a:rPr lang="ru-RU" sz="2700" b="1" spc="300" dirty="0" smtClean="0"/>
              <a:t>в </a:t>
            </a:r>
            <a:r>
              <a:rPr lang="ru-RU" sz="2700" b="1" spc="300" dirty="0"/>
              <a:t>стиле японский кроссворд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1276" y="5733256"/>
            <a:ext cx="364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Докладчик: Плетнев Дмитрий</a:t>
            </a:r>
          </a:p>
        </p:txBody>
      </p:sp>
      <p:pic>
        <p:nvPicPr>
          <p:cNvPr id="11266" name="Picture 2" descr="http://127.0.0.1:8000/media/process/name_img_ptNjY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41214"/>
            <a:ext cx="2160240" cy="210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127.0.0.1:8000/media/process/name_img_1tf50j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211437"/>
            <a:ext cx="184741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Защита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1680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"/>
          <a:stretch/>
        </p:blipFill>
        <p:spPr bwMode="auto">
          <a:xfrm>
            <a:off x="179512" y="1124744"/>
            <a:ext cx="6509347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38198" y="1866856"/>
            <a:ext cx="26102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В БД хранится 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текущее состояние,</a:t>
            </a:r>
          </a:p>
          <a:p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р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ешение на основе обработки, 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верхние и левые цифры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16621" y="3635732"/>
            <a:ext cx="28198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Кнопка «Сохранить»  - </a:t>
            </a:r>
          </a:p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AJAX 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функция, которая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ru-RU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сохраняет текущее состояние в БД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184" y="5053211"/>
            <a:ext cx="2697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>
                <a:solidFill>
                  <a:schemeClr val="tx2">
                    <a:lumMod val="75000"/>
                  </a:schemeClr>
                </a:solidFill>
              </a:rPr>
              <a:t>Отрисовка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и события –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endParaRPr lang="ru-RU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Решение кроссворда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4502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568952" cy="454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Избранные 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5026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0" t="19557" r="6124" b="48909"/>
          <a:stretch/>
        </p:blipFill>
        <p:spPr bwMode="auto">
          <a:xfrm>
            <a:off x="1331640" y="4874872"/>
            <a:ext cx="2831609" cy="141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46204"/>
            <a:ext cx="178971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406"/>
            <a:ext cx="1607975" cy="136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609" y="1706520"/>
            <a:ext cx="3221161" cy="227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19" y="3578728"/>
            <a:ext cx="2903246" cy="18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327" y="1484784"/>
            <a:ext cx="2808312" cy="137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Еще окна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860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RU\Downloads\Untitled Workspace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7" y="1204367"/>
            <a:ext cx="3112770" cy="358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77655" y="1252761"/>
            <a:ext cx="382194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/>
              <a:t>База данных</a:t>
            </a:r>
          </a:p>
          <a:p>
            <a:r>
              <a:rPr lang="ru-RU" sz="1600" dirty="0"/>
              <a:t>	</a:t>
            </a:r>
            <a:endParaRPr lang="ru-RU" sz="1600" dirty="0" smtClean="0"/>
          </a:p>
          <a:p>
            <a:endParaRPr lang="ru-RU" sz="1600" b="1" dirty="0"/>
          </a:p>
          <a:p>
            <a:r>
              <a:rPr lang="ru-RU" sz="1600" u="sng" dirty="0" smtClean="0"/>
              <a:t>Таблица изображений</a:t>
            </a:r>
          </a:p>
          <a:p>
            <a:r>
              <a:rPr lang="ru-RU" sz="1600" dirty="0"/>
              <a:t>	</a:t>
            </a:r>
            <a:r>
              <a:rPr lang="ru-RU" sz="1600" dirty="0" smtClean="0"/>
              <a:t>Пользователь</a:t>
            </a:r>
          </a:p>
          <a:p>
            <a:r>
              <a:rPr lang="ru-RU" sz="1600" dirty="0" smtClean="0"/>
              <a:t>	Изображение</a:t>
            </a:r>
          </a:p>
          <a:p>
            <a:r>
              <a:rPr lang="ru-RU" sz="1600" dirty="0" smtClean="0"/>
              <a:t>	…</a:t>
            </a:r>
          </a:p>
          <a:p>
            <a:endParaRPr lang="ru-RU" sz="1600" dirty="0" smtClean="0"/>
          </a:p>
          <a:p>
            <a:r>
              <a:rPr lang="ru-RU" sz="1600" dirty="0"/>
              <a:t>	</a:t>
            </a:r>
            <a:endParaRPr lang="ru-RU" sz="1600" dirty="0" smtClean="0"/>
          </a:p>
          <a:p>
            <a:r>
              <a:rPr lang="ru-RU" sz="1600" u="sng" dirty="0" smtClean="0"/>
              <a:t>Таблица обработанных изображений</a:t>
            </a:r>
          </a:p>
          <a:p>
            <a:r>
              <a:rPr lang="ru-RU" sz="1600" dirty="0"/>
              <a:t>	</a:t>
            </a:r>
            <a:r>
              <a:rPr lang="ru-RU" sz="1600" dirty="0" smtClean="0"/>
              <a:t>Обработанное изображение</a:t>
            </a:r>
          </a:p>
          <a:p>
            <a:r>
              <a:rPr lang="ru-RU" sz="1600" dirty="0"/>
              <a:t>	</a:t>
            </a:r>
            <a:r>
              <a:rPr lang="ru-RU" sz="1600" dirty="0" smtClean="0"/>
              <a:t>Номера ячеек сетки</a:t>
            </a:r>
          </a:p>
          <a:p>
            <a:r>
              <a:rPr lang="ru-RU" sz="1600" dirty="0"/>
              <a:t>	</a:t>
            </a:r>
            <a:r>
              <a:rPr lang="ru-RU" sz="1600" dirty="0" smtClean="0"/>
              <a:t>Текущее состояние кроссворда</a:t>
            </a:r>
          </a:p>
          <a:p>
            <a:r>
              <a:rPr lang="ru-RU" sz="1600" dirty="0"/>
              <a:t>	</a:t>
            </a:r>
            <a:r>
              <a:rPr lang="ru-RU" sz="1600" dirty="0" smtClean="0"/>
              <a:t>…</a:t>
            </a:r>
            <a:endParaRPr lang="ru-RU" sz="1600" dirty="0"/>
          </a:p>
        </p:txBody>
      </p:sp>
      <p:pic>
        <p:nvPicPr>
          <p:cNvPr id="1027" name="Picture 3" descr="C:\Users\iRU\Downloads\Untitled Workspace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941168"/>
            <a:ext cx="803339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Схемы, архитектура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9195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6607" y="1276033"/>
            <a:ext cx="5817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Развитие проекта «Галерея – обработчик…»</a:t>
            </a:r>
          </a:p>
          <a:p>
            <a:endParaRPr lang="ru-RU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	Стили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	Оптимизация работы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	Другие виды обработок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	</a:t>
            </a:r>
            <a:r>
              <a:rPr lang="en-US" dirty="0" smtClean="0"/>
              <a:t>PostgreSQL</a:t>
            </a:r>
            <a:endParaRPr lang="ru-RU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83568" y="4077072"/>
            <a:ext cx="583264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Развитие по направлениям</a:t>
            </a:r>
            <a:r>
              <a:rPr lang="en-US" b="1" dirty="0" smtClean="0"/>
              <a:t>:</a:t>
            </a:r>
            <a:endParaRPr lang="ru-RU" b="1" dirty="0" smtClean="0"/>
          </a:p>
          <a:p>
            <a:endParaRPr lang="ru-RU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	</a:t>
            </a:r>
            <a:r>
              <a:rPr lang="ru-RU" dirty="0" smtClean="0"/>
              <a:t>Машинное обучение</a:t>
            </a:r>
            <a:r>
              <a:rPr lang="ru-RU" dirty="0"/>
              <a:t>	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ru-RU" dirty="0" smtClean="0"/>
              <a:t>Библиотеки для реактивных графиков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	</a:t>
            </a:r>
            <a:r>
              <a:rPr lang="en-US" dirty="0" smtClean="0"/>
              <a:t>Flask, </a:t>
            </a:r>
            <a:r>
              <a:rPr lang="en-US" dirty="0" err="1" smtClean="0"/>
              <a:t>FastAPI</a:t>
            </a:r>
            <a:r>
              <a:rPr lang="en-US" dirty="0" smtClean="0"/>
              <a:t>, Django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Планы по развитию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820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1124744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Спасибо за внимание !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53217" y="265897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 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657068"/>
            <a:ext cx="2448272" cy="24482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780928"/>
            <a:ext cx="8229600" cy="964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 smtClean="0"/>
              <a:t>Создать  сайт по обработке изображений и получить практический опыт </a:t>
            </a:r>
            <a:r>
              <a:rPr lang="en-US" sz="2400" dirty="0" smtClean="0"/>
              <a:t>web </a:t>
            </a:r>
            <a:r>
              <a:rPr lang="ru-RU" sz="2400" dirty="0" smtClean="0"/>
              <a:t>разработки.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Цель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9717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3" y="1687097"/>
            <a:ext cx="8229599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Создать японский кроссворд из черно-белого изображения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Идея развивалась </a:t>
            </a:r>
            <a:r>
              <a:rPr lang="ru-RU" sz="2000" dirty="0"/>
              <a:t>с</a:t>
            </a:r>
            <a:r>
              <a:rPr lang="ru-RU" sz="2000" dirty="0" smtClean="0"/>
              <a:t> начала обучения и превратилась в конечную реализацию в три этапа: 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908365"/>
              </p:ext>
            </p:extLst>
          </p:nvPr>
        </p:nvGraphicFramePr>
        <p:xfrm>
          <a:off x="539552" y="3127256"/>
          <a:ext cx="7536159" cy="231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543"/>
                <a:gridCol w="3032563"/>
                <a:gridCol w="2512053"/>
              </a:tblGrid>
              <a:tr h="397728">
                <a:tc>
                  <a:txBody>
                    <a:bodyPr/>
                    <a:lstStyle/>
                    <a:p>
                      <a:r>
                        <a:rPr lang="ru-RU" dirty="0" smtClean="0"/>
                        <a:t>Этап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/>
                        <a:t>Зарождение идеи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Программа и телеграмм канал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Синтаксис, основные библиотеки, </a:t>
                      </a:r>
                      <a:r>
                        <a:rPr lang="en-US" sz="1800" dirty="0" smtClean="0"/>
                        <a:t>pillow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/>
                        <a:t> Первый бот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Программа и телеграмм бот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aiogram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heroku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/>
                        <a:t> Сайт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Сайт</a:t>
                      </a:r>
                      <a:r>
                        <a:rPr lang="ru-RU" baseline="0" dirty="0" smtClean="0"/>
                        <a:t> - галерея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Django, ajax, JS, CSS, ORM, </a:t>
                      </a:r>
                      <a:r>
                        <a:rPr lang="en-US" sz="1800" dirty="0" err="1" smtClean="0"/>
                        <a:t>DataBase</a:t>
                      </a:r>
                      <a:r>
                        <a:rPr lang="en-US" sz="1800" dirty="0" smtClean="0"/>
                        <a:t>,</a:t>
                      </a:r>
                      <a:r>
                        <a:rPr lang="en-US" sz="1800" baseline="0" dirty="0" smtClean="0"/>
                        <a:t> poetry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Что планировалось</a:t>
            </a:r>
          </a:p>
        </p:txBody>
      </p:sp>
    </p:spTree>
    <p:extLst>
      <p:ext uri="{BB962C8B-B14F-4D97-AF65-F5344CB8AC3E}">
        <p14:creationId xmlns:p14="http://schemas.microsoft.com/office/powerpoint/2010/main" val="75152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95736" y="1628800"/>
            <a:ext cx="5112568" cy="4104456"/>
          </a:xfrm>
        </p:spPr>
        <p:txBody>
          <a:bodyPr>
            <a:noAutofit/>
          </a:bodyPr>
          <a:lstStyle/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Основной язык </a:t>
            </a:r>
            <a:r>
              <a:rPr lang="en-US" sz="2000" b="1" dirty="0" smtClean="0"/>
              <a:t>python </a:t>
            </a:r>
          </a:p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Работа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 изображением </a:t>
            </a:r>
            <a:r>
              <a:rPr lang="en-US" sz="2000" b="1" dirty="0" smtClean="0"/>
              <a:t>pillow</a:t>
            </a:r>
            <a:r>
              <a:rPr lang="ru-RU" sz="2000" b="1" dirty="0" smtClean="0"/>
              <a:t>, </a:t>
            </a:r>
            <a:r>
              <a:rPr lang="en-US" sz="2000" b="1" dirty="0" err="1" smtClean="0"/>
              <a:t>numpy</a:t>
            </a:r>
            <a:endParaRPr lang="en-US" sz="2000" b="1" dirty="0" smtClean="0"/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Телеграмм бот </a:t>
            </a:r>
            <a:r>
              <a:rPr lang="en-US" sz="2000" b="1" dirty="0" err="1" smtClean="0"/>
              <a:t>aiogram</a:t>
            </a:r>
            <a:r>
              <a:rPr lang="ru-RU" sz="2000" b="1" dirty="0" smtClean="0"/>
              <a:t> </a:t>
            </a:r>
            <a:endParaRPr lang="en-US" sz="2000" b="1" dirty="0" smtClean="0"/>
          </a:p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Сборка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библиотеки </a:t>
            </a:r>
            <a:r>
              <a:rPr lang="en-US" sz="2000" b="1" dirty="0" smtClean="0"/>
              <a:t>poetry</a:t>
            </a:r>
          </a:p>
          <a:p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Деплой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бота </a:t>
            </a:r>
            <a:r>
              <a:rPr lang="en-US" sz="2000" b="1" smtClean="0"/>
              <a:t>heroku</a:t>
            </a:r>
            <a:endParaRPr lang="ru-RU" sz="2000" b="1" dirty="0" smtClean="0"/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Фреймворк для сайта </a:t>
            </a:r>
            <a:r>
              <a:rPr lang="en-US" sz="2000" b="1" dirty="0" smtClean="0"/>
              <a:t>Django</a:t>
            </a:r>
            <a:r>
              <a:rPr lang="en-US" sz="2000" dirty="0" smtClean="0"/>
              <a:t>, </a:t>
            </a:r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Сохранение состояния из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 </a:t>
            </a:r>
            <a:r>
              <a:rPr lang="en-US" sz="2000" b="1" dirty="0" smtClean="0"/>
              <a:t>AJAX</a:t>
            </a:r>
            <a:r>
              <a:rPr lang="en-US" sz="2000" dirty="0" smtClean="0"/>
              <a:t> </a:t>
            </a:r>
          </a:p>
          <a:p>
            <a:r>
              <a:rPr 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Отрисовка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сетки, события </a:t>
            </a:r>
            <a:r>
              <a:rPr lang="en-US" sz="2000" b="1" dirty="0" smtClean="0"/>
              <a:t>canvas</a:t>
            </a:r>
            <a:r>
              <a:rPr lang="ru-RU" sz="2000" b="1" dirty="0" smtClean="0"/>
              <a:t> </a:t>
            </a:r>
            <a:r>
              <a:rPr lang="en-US" sz="2000" b="1" dirty="0" smtClean="0"/>
              <a:t>JS</a:t>
            </a:r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Стили</a:t>
            </a:r>
            <a:r>
              <a:rPr lang="ru-RU" sz="2000" dirty="0" smtClean="0"/>
              <a:t> </a:t>
            </a:r>
            <a:r>
              <a:rPr lang="en-US" sz="2000" b="1" dirty="0" smtClean="0"/>
              <a:t>CSS,</a:t>
            </a:r>
            <a:r>
              <a:rPr lang="ru-RU" sz="2000" b="1" dirty="0" smtClean="0"/>
              <a:t> </a:t>
            </a:r>
            <a:r>
              <a:rPr lang="en-US" sz="2000" b="1" dirty="0" smtClean="0"/>
              <a:t>bootstrap </a:t>
            </a:r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Работа с объектами БД </a:t>
            </a:r>
            <a:r>
              <a:rPr lang="en-US" sz="2000" b="1" dirty="0" smtClean="0"/>
              <a:t>Django ORM</a:t>
            </a:r>
          </a:p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База данных </a:t>
            </a:r>
            <a:r>
              <a:rPr lang="en-US" sz="2000" b="1" dirty="0" err="1" smtClean="0"/>
              <a:t>SQlite</a:t>
            </a:r>
            <a:endParaRPr lang="ru-RU" sz="2000" b="1" dirty="0" smtClean="0"/>
          </a:p>
          <a:p>
            <a:endParaRPr lang="ru-RU" sz="24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Используемые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14973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5896" y="1340769"/>
            <a:ext cx="4824536" cy="2808312"/>
          </a:xfrm>
        </p:spPr>
        <p:txBody>
          <a:bodyPr>
            <a:normAutofit lnSpcReduction="10000"/>
          </a:bodyPr>
          <a:lstStyle/>
          <a:p>
            <a:r>
              <a:rPr lang="ru-RU" sz="1400" dirty="0" smtClean="0"/>
              <a:t>Задача - </a:t>
            </a:r>
            <a:r>
              <a:rPr lang="ru-RU" sz="1400" dirty="0"/>
              <a:t>п</a:t>
            </a:r>
            <a:r>
              <a:rPr lang="ru-RU" sz="1400" dirty="0" smtClean="0"/>
              <a:t>еревести </a:t>
            </a:r>
            <a:r>
              <a:rPr lang="en-US" sz="1400" dirty="0" smtClean="0"/>
              <a:t>QR </a:t>
            </a:r>
            <a:r>
              <a:rPr lang="ru-RU" sz="1400" dirty="0" smtClean="0"/>
              <a:t>код в японский кроссворд</a:t>
            </a:r>
            <a:endParaRPr lang="en-US" sz="1400" dirty="0" smtClean="0"/>
          </a:p>
          <a:p>
            <a:endParaRPr lang="ru-RU" sz="1400" dirty="0" smtClean="0"/>
          </a:p>
          <a:p>
            <a:r>
              <a:rPr lang="ru-RU" sz="1400" dirty="0" smtClean="0"/>
              <a:t>Банк </a:t>
            </a:r>
            <a:r>
              <a:rPr lang="ru-RU" sz="1400" dirty="0"/>
              <a:t>Т</a:t>
            </a:r>
            <a:r>
              <a:rPr lang="ru-RU" sz="1400" dirty="0" smtClean="0"/>
              <a:t>инькоф  выдает </a:t>
            </a:r>
            <a:r>
              <a:rPr lang="en-US" sz="1400" dirty="0" smtClean="0"/>
              <a:t>QR </a:t>
            </a:r>
            <a:r>
              <a:rPr lang="ru-RU" sz="1400" dirty="0" smtClean="0"/>
              <a:t>код на снятие наличных</a:t>
            </a:r>
            <a:endParaRPr lang="en-US" sz="1400" dirty="0" smtClean="0"/>
          </a:p>
          <a:p>
            <a:endParaRPr lang="ru-RU" sz="1400" dirty="0" smtClean="0"/>
          </a:p>
          <a:p>
            <a:r>
              <a:rPr lang="ru-RU" sz="1400" dirty="0" smtClean="0"/>
              <a:t>Телеграмм канал – разгадай первым кроссворд и сними деньги по </a:t>
            </a:r>
            <a:r>
              <a:rPr lang="en-US" sz="1400" dirty="0" smtClean="0"/>
              <a:t>QR </a:t>
            </a:r>
            <a:r>
              <a:rPr lang="ru-RU" sz="1400" dirty="0" smtClean="0"/>
              <a:t>коду</a:t>
            </a:r>
          </a:p>
          <a:p>
            <a:endParaRPr lang="ru-RU" sz="1400" dirty="0"/>
          </a:p>
          <a:p>
            <a:pPr marL="0" indent="0">
              <a:buNone/>
            </a:pPr>
            <a:r>
              <a:rPr lang="ru-RU" sz="1400" dirty="0" smtClean="0"/>
              <a:t>Разработано приложение на </a:t>
            </a:r>
            <a:r>
              <a:rPr lang="en-US" sz="1400" dirty="0" smtClean="0"/>
              <a:t>Pillow</a:t>
            </a:r>
            <a:r>
              <a:rPr lang="ru-RU" sz="1400" dirty="0" smtClean="0"/>
              <a:t>, которое переводит </a:t>
            </a:r>
            <a:r>
              <a:rPr lang="en-US" sz="1400" dirty="0" smtClean="0"/>
              <a:t>QR </a:t>
            </a:r>
            <a:r>
              <a:rPr lang="ru-RU" sz="1400" dirty="0" smtClean="0"/>
              <a:t>в японский кроссворд.</a:t>
            </a:r>
          </a:p>
          <a:p>
            <a:pPr marL="0" indent="0">
              <a:buNone/>
            </a:pPr>
            <a:r>
              <a:rPr lang="ru-RU" sz="1400" dirty="0" smtClean="0"/>
              <a:t>Программа точно копирует </a:t>
            </a:r>
            <a:r>
              <a:rPr lang="en-US" sz="1400" dirty="0" smtClean="0"/>
              <a:t>QR </a:t>
            </a:r>
            <a:r>
              <a:rPr lang="ru-RU" sz="1400" dirty="0" smtClean="0"/>
              <a:t>код – сканер банкомата распознает разгаданный карандашом кроссворд и выдает деньги)</a:t>
            </a:r>
            <a:endParaRPr lang="ru-RU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5" y="1331243"/>
            <a:ext cx="2929915" cy="492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4" y="4538708"/>
            <a:ext cx="3002909" cy="151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D:\StartupS\qrcodjapan\162087680890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5" b="42187"/>
          <a:stretch/>
        </p:blipFill>
        <p:spPr bwMode="auto">
          <a:xfrm>
            <a:off x="3491880" y="4353644"/>
            <a:ext cx="1783413" cy="18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вправо 4"/>
          <p:cNvSpPr/>
          <p:nvPr/>
        </p:nvSpPr>
        <p:spPr>
          <a:xfrm flipH="1">
            <a:off x="3203848" y="4869160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Зарождение идеи</a:t>
            </a:r>
          </a:p>
        </p:txBody>
      </p:sp>
      <p:pic>
        <p:nvPicPr>
          <p:cNvPr id="7173" name="Picture 5" descr="От запрещенного символа до элемента цифровой эпохи: История желтого смайлика  – DTF MAGAZINE | DON&amp;#39;T TAKE FAK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4719"/>
            <a:ext cx="900100" cy="9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8064" y="1384176"/>
            <a:ext cx="5297350" cy="1756792"/>
          </a:xfrm>
        </p:spPr>
        <p:txBody>
          <a:bodyPr>
            <a:normAutofit lnSpcReduction="10000"/>
          </a:bodyPr>
          <a:lstStyle/>
          <a:p>
            <a:r>
              <a:rPr lang="ru-RU" sz="1400" dirty="0"/>
              <a:t>Приложение </a:t>
            </a:r>
            <a:r>
              <a:rPr lang="en-US" sz="1400" dirty="0"/>
              <a:t>python </a:t>
            </a:r>
            <a:r>
              <a:rPr lang="ru-RU" sz="1400" dirty="0" smtClean="0"/>
              <a:t>допилил</a:t>
            </a:r>
          </a:p>
          <a:p>
            <a:endParaRPr lang="en-US" sz="1400" dirty="0" smtClean="0"/>
          </a:p>
          <a:p>
            <a:r>
              <a:rPr lang="ru-RU" sz="1400" dirty="0" smtClean="0"/>
              <a:t>Добавил класс и логику для  бота </a:t>
            </a:r>
            <a:r>
              <a:rPr lang="ru-RU" sz="1400" dirty="0"/>
              <a:t>и </a:t>
            </a:r>
          </a:p>
          <a:p>
            <a:pPr marL="0" indent="0">
              <a:buNone/>
            </a:pPr>
            <a:r>
              <a:rPr lang="ru-RU" sz="1400" dirty="0" smtClean="0"/>
              <a:t>         выложил </a:t>
            </a:r>
            <a:r>
              <a:rPr lang="ru-RU" sz="1400" dirty="0"/>
              <a:t>на </a:t>
            </a:r>
            <a:r>
              <a:rPr lang="en-US" sz="1400" dirty="0" err="1" smtClean="0"/>
              <a:t>Herok</a:t>
            </a:r>
            <a:r>
              <a:rPr lang="en-US" sz="1400" dirty="0" err="1"/>
              <a:t>u</a:t>
            </a:r>
            <a:endParaRPr lang="en-US" sz="1400" dirty="0"/>
          </a:p>
          <a:p>
            <a:endParaRPr lang="ru-RU" sz="1400" b="1" dirty="0" smtClean="0"/>
          </a:p>
          <a:p>
            <a:r>
              <a:rPr lang="ru-RU" sz="1400" b="1" dirty="0" smtClean="0"/>
              <a:t>Бот </a:t>
            </a:r>
            <a:r>
              <a:rPr lang="en-US" sz="1400" b="1" dirty="0" smtClean="0"/>
              <a:t>@</a:t>
            </a:r>
            <a:r>
              <a:rPr lang="en-US" sz="1400" b="1" dirty="0" err="1" smtClean="0"/>
              <a:t>JCrosBot</a:t>
            </a:r>
            <a:endParaRPr lang="en-US" sz="1400" dirty="0"/>
          </a:p>
          <a:p>
            <a:r>
              <a:rPr lang="ru-RU" sz="1400" dirty="0"/>
              <a:t>Получает картинки, отдает кроссворд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55837"/>
            <a:ext cx="465643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272061"/>
            <a:ext cx="2881312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4568205"/>
            <a:ext cx="2881312" cy="894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729106"/>
            <a:ext cx="2554609" cy="580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Первый бот</a:t>
            </a:r>
          </a:p>
        </p:txBody>
      </p:sp>
    </p:spTree>
    <p:extLst>
      <p:ext uri="{BB962C8B-B14F-4D97-AF65-F5344CB8AC3E}">
        <p14:creationId xmlns:p14="http://schemas.microsoft.com/office/powerpoint/2010/main" val="286959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t="13738" r="764" b="7071"/>
          <a:stretch/>
        </p:blipFill>
        <p:spPr bwMode="auto">
          <a:xfrm>
            <a:off x="303934" y="1240765"/>
            <a:ext cx="8466190" cy="44204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 flipH="1">
            <a:off x="755576" y="2348880"/>
            <a:ext cx="1584176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2123728" y="5055894"/>
            <a:ext cx="709439" cy="965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4838117" y="5052338"/>
            <a:ext cx="715888" cy="96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8636557" y="1412776"/>
            <a:ext cx="0" cy="460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58" y="5932403"/>
            <a:ext cx="1381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Новая картинка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9330" y="5949280"/>
            <a:ext cx="34672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Количество </a:t>
            </a:r>
          </a:p>
          <a:p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привязанных </a:t>
            </a:r>
          </a:p>
          <a:p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о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бработок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 – </a:t>
            </a:r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ссылка переход у обработкам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45968" y="5942329"/>
            <a:ext cx="980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Добавить </a:t>
            </a:r>
          </a:p>
          <a:p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обработку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56545" y="5978570"/>
            <a:ext cx="1171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2">
                    <a:lumMod val="75000"/>
                  </a:schemeClr>
                </a:solidFill>
              </a:rPr>
              <a:t>Авторизация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Picture Part</a:t>
            </a:r>
            <a:r>
              <a:rPr lang="ru-RU" sz="3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dirty="0"/>
              <a:t>– галерея обработчик</a:t>
            </a:r>
          </a:p>
        </p:txBody>
      </p:sp>
    </p:spTree>
    <p:extLst>
      <p:ext uri="{BB962C8B-B14F-4D97-AF65-F5344CB8AC3E}">
        <p14:creationId xmlns:p14="http://schemas.microsoft.com/office/powerpoint/2010/main" val="11389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32196"/>
            <a:ext cx="7416824" cy="512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>
            <a:endCxn id="6" idx="0"/>
          </p:cNvCxnSpPr>
          <p:nvPr/>
        </p:nvCxnSpPr>
        <p:spPr>
          <a:xfrm>
            <a:off x="6926882" y="3146182"/>
            <a:ext cx="1181260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58930" y="5594454"/>
            <a:ext cx="1498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Форма входных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 параметров для 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обработки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20698" y="5589240"/>
            <a:ext cx="16144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Кнопка обновляет 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обработку в 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текущем окне</a:t>
            </a:r>
          </a:p>
        </p:txBody>
      </p:sp>
      <p:cxnSp>
        <p:nvCxnSpPr>
          <p:cNvPr id="10" name="Прямая соединительная линия 9"/>
          <p:cNvCxnSpPr>
            <a:endCxn id="9" idx="0"/>
          </p:cNvCxnSpPr>
          <p:nvPr/>
        </p:nvCxnSpPr>
        <p:spPr>
          <a:xfrm>
            <a:off x="5738657" y="4888607"/>
            <a:ext cx="489249" cy="70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Новая обработка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710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9" r="884"/>
          <a:stretch/>
        </p:blipFill>
        <p:spPr bwMode="auto">
          <a:xfrm>
            <a:off x="323528" y="1268760"/>
            <a:ext cx="850500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4948827"/>
            <a:ext cx="1510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Создать 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новую обработка</a:t>
            </a:r>
          </a:p>
        </p:txBody>
      </p:sp>
      <p:cxnSp>
        <p:nvCxnSpPr>
          <p:cNvPr id="5" name="Прямая соединительная линия 4"/>
          <p:cNvCxnSpPr>
            <a:endCxn id="4" idx="0"/>
          </p:cNvCxnSpPr>
          <p:nvPr/>
        </p:nvCxnSpPr>
        <p:spPr>
          <a:xfrm>
            <a:off x="923081" y="3861048"/>
            <a:ext cx="11638" cy="1087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16536" y="5189030"/>
            <a:ext cx="1998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Обновить обработку 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с новыми параметрами</a:t>
            </a:r>
          </a:p>
        </p:txBody>
      </p:sp>
      <p:cxnSp>
        <p:nvCxnSpPr>
          <p:cNvPr id="10" name="Прямая соединительная линия 9"/>
          <p:cNvCxnSpPr>
            <a:endCxn id="9" idx="0"/>
          </p:cNvCxnSpPr>
          <p:nvPr/>
        </p:nvCxnSpPr>
        <p:spPr>
          <a:xfrm>
            <a:off x="2915816" y="3861048"/>
            <a:ext cx="0" cy="132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2707" y="4597001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Перейти к решению</a:t>
            </a:r>
          </a:p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 кроссворда</a:t>
            </a:r>
          </a:p>
        </p:txBody>
      </p:sp>
      <p:cxnSp>
        <p:nvCxnSpPr>
          <p:cNvPr id="16" name="Прямая соединительная линия 15"/>
          <p:cNvCxnSpPr>
            <a:endCxn id="15" idx="0"/>
          </p:cNvCxnSpPr>
          <p:nvPr/>
        </p:nvCxnSpPr>
        <p:spPr>
          <a:xfrm>
            <a:off x="3491880" y="3899961"/>
            <a:ext cx="575006" cy="69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724128" y="4217358"/>
            <a:ext cx="72008" cy="731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39870" y="4941168"/>
            <a:ext cx="270894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Основные параметры обработки</a:t>
            </a:r>
          </a:p>
          <a:p>
            <a:r>
              <a:rPr lang="ru-RU" sz="1200" dirty="0" smtClean="0">
                <a:solidFill>
                  <a:schemeClr val="tx2">
                    <a:lumMod val="75000"/>
                  </a:schemeClr>
                </a:solidFill>
              </a:rPr>
              <a:t>Ширина ячейки, </a:t>
            </a:r>
          </a:p>
          <a:p>
            <a:r>
              <a:rPr lang="ru-RU" sz="1200" dirty="0" smtClean="0">
                <a:solidFill>
                  <a:schemeClr val="tx2">
                    <a:lumMod val="75000"/>
                  </a:schemeClr>
                </a:solidFill>
              </a:rPr>
              <a:t>сложность – % закрашенных ячеек,</a:t>
            </a:r>
          </a:p>
          <a:p>
            <a:r>
              <a:rPr lang="ru-RU" sz="1200" dirty="0">
                <a:solidFill>
                  <a:schemeClr val="tx2">
                    <a:lumMod val="75000"/>
                  </a:schemeClr>
                </a:solidFill>
              </a:rPr>
              <a:t>ш</a:t>
            </a:r>
            <a:r>
              <a:rPr lang="ru-RU" sz="1200" dirty="0" smtClean="0">
                <a:solidFill>
                  <a:schemeClr val="tx2">
                    <a:lumMod val="75000"/>
                  </a:schemeClr>
                </a:solidFill>
              </a:rPr>
              <a:t>ирина результата, </a:t>
            </a:r>
          </a:p>
          <a:p>
            <a:r>
              <a:rPr lang="ru-RU" sz="1200" dirty="0" smtClean="0">
                <a:solidFill>
                  <a:schemeClr val="tx2">
                    <a:lumMod val="75000"/>
                  </a:schemeClr>
                </a:solidFill>
              </a:rPr>
              <a:t>порог цвета 0-255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260648"/>
            <a:ext cx="914400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/>
              <a:t>Обработки текущей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35838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345</Words>
  <Application>Microsoft Office PowerPoint</Application>
  <PresentationFormat>Экран (4:3)</PresentationFormat>
  <Paragraphs>117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 Picture Part Галерея - обработчик картинок  в стиле японский кроссворд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Галерея – обработчик  картинок</dc:title>
  <dc:creator>Pletnev Dmitryi</dc:creator>
  <cp:lastModifiedBy>iRU</cp:lastModifiedBy>
  <cp:revision>95</cp:revision>
  <dcterms:created xsi:type="dcterms:W3CDTF">2021-08-13T08:29:02Z</dcterms:created>
  <dcterms:modified xsi:type="dcterms:W3CDTF">2021-08-17T06:06:10Z</dcterms:modified>
</cp:coreProperties>
</file>