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5"/>
  </p:sldMasterIdLst>
  <p:handoutMasterIdLst>
    <p:handoutMasterId r:id="rId25"/>
  </p:handoutMasterIdLst>
  <p:sldIdLst>
    <p:sldId id="256" r:id="rId6"/>
    <p:sldId id="280" r:id="rId7"/>
    <p:sldId id="282" r:id="rId8"/>
    <p:sldId id="283" r:id="rId9"/>
    <p:sldId id="288" r:id="rId10"/>
    <p:sldId id="284" r:id="rId11"/>
    <p:sldId id="285" r:id="rId12"/>
    <p:sldId id="286" r:id="rId13"/>
    <p:sldId id="287" r:id="rId14"/>
    <p:sldId id="289" r:id="rId15"/>
    <p:sldId id="292" r:id="rId16"/>
    <p:sldId id="291" r:id="rId17"/>
    <p:sldId id="294" r:id="rId18"/>
    <p:sldId id="293" r:id="rId19"/>
    <p:sldId id="295" r:id="rId20"/>
    <p:sldId id="296" r:id="rId21"/>
    <p:sldId id="298" r:id="rId22"/>
    <p:sldId id="297"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74"/>
  </p:normalViewPr>
  <p:slideViewPr>
    <p:cSldViewPr snapToGrid="0" snapToObjects="1">
      <p:cViewPr varScale="1">
        <p:scale>
          <a:sx n="110" d="100"/>
          <a:sy n="110" d="100"/>
        </p:scale>
        <p:origin x="492" y="64"/>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Vold" userId="4c6a06effd97e5b2" providerId="LiveId" clId="{16CC6CFF-84F2-4C88-BE36-6A701C850E40}"/>
    <pc:docChg chg="undo custSel addSld delSld modSld sldOrd">
      <pc:chgData name="Andy Vold" userId="4c6a06effd97e5b2" providerId="LiveId" clId="{16CC6CFF-84F2-4C88-BE36-6A701C850E40}" dt="2018-08-29T03:01:00.919" v="434" actId="20577"/>
      <pc:docMkLst>
        <pc:docMk/>
      </pc:docMkLst>
      <pc:sldChg chg="modSp">
        <pc:chgData name="Andy Vold" userId="4c6a06effd97e5b2" providerId="LiveId" clId="{16CC6CFF-84F2-4C88-BE36-6A701C850E40}" dt="2018-08-29T02:32:55.837" v="331" actId="20577"/>
        <pc:sldMkLst>
          <pc:docMk/>
          <pc:sldMk cId="2206896582" sldId="282"/>
        </pc:sldMkLst>
        <pc:spChg chg="mod">
          <ac:chgData name="Andy Vold" userId="4c6a06effd97e5b2" providerId="LiveId" clId="{16CC6CFF-84F2-4C88-BE36-6A701C850E40}" dt="2018-08-29T02:32:55.837" v="331" actId="20577"/>
          <ac:spMkLst>
            <pc:docMk/>
            <pc:sldMk cId="2206896582" sldId="282"/>
            <ac:spMk id="3" creationId="{00000000-0000-0000-0000-000000000000}"/>
          </ac:spMkLst>
        </pc:spChg>
      </pc:sldChg>
      <pc:sldChg chg="addSp modSp">
        <pc:chgData name="Andy Vold" userId="4c6a06effd97e5b2" providerId="LiveId" clId="{16CC6CFF-84F2-4C88-BE36-6A701C850E40}" dt="2018-08-29T02:52:16.835" v="345" actId="1076"/>
        <pc:sldMkLst>
          <pc:docMk/>
          <pc:sldMk cId="2902762775" sldId="288"/>
        </pc:sldMkLst>
        <pc:picChg chg="mod">
          <ac:chgData name="Andy Vold" userId="4c6a06effd97e5b2" providerId="LiveId" clId="{16CC6CFF-84F2-4C88-BE36-6A701C850E40}" dt="2018-08-29T02:51:56.222" v="342" actId="1076"/>
          <ac:picMkLst>
            <pc:docMk/>
            <pc:sldMk cId="2902762775" sldId="288"/>
            <ac:picMk id="6" creationId="{ABFEE80F-5F97-4311-BB50-1D03EFE991CD}"/>
          </ac:picMkLst>
        </pc:picChg>
        <pc:picChg chg="add mod">
          <ac:chgData name="Andy Vold" userId="4c6a06effd97e5b2" providerId="LiveId" clId="{16CC6CFF-84F2-4C88-BE36-6A701C850E40}" dt="2018-08-29T02:52:16.835" v="345" actId="1076"/>
          <ac:picMkLst>
            <pc:docMk/>
            <pc:sldMk cId="2902762775" sldId="288"/>
            <ac:picMk id="3074" creationId="{8C22051F-8020-4001-AB5B-02AEB2BAE3CB}"/>
          </ac:picMkLst>
        </pc:picChg>
      </pc:sldChg>
      <pc:sldChg chg="addSp delSp modSp">
        <pc:chgData name="Andy Vold" userId="4c6a06effd97e5b2" providerId="LiveId" clId="{16CC6CFF-84F2-4C88-BE36-6A701C850E40}" dt="2018-08-29T02:01:33.531" v="174" actId="255"/>
        <pc:sldMkLst>
          <pc:docMk/>
          <pc:sldMk cId="652581505" sldId="289"/>
        </pc:sldMkLst>
        <pc:spChg chg="mod">
          <ac:chgData name="Andy Vold" userId="4c6a06effd97e5b2" providerId="LiveId" clId="{16CC6CFF-84F2-4C88-BE36-6A701C850E40}" dt="2018-08-29T01:56:55.844" v="47"/>
          <ac:spMkLst>
            <pc:docMk/>
            <pc:sldMk cId="652581505" sldId="289"/>
            <ac:spMk id="2" creationId="{00000000-0000-0000-0000-000000000000}"/>
          </ac:spMkLst>
        </pc:spChg>
        <pc:spChg chg="del mod">
          <ac:chgData name="Andy Vold" userId="4c6a06effd97e5b2" providerId="LiveId" clId="{16CC6CFF-84F2-4C88-BE36-6A701C850E40}" dt="2018-08-29T01:58:47.950" v="49" actId="3680"/>
          <ac:spMkLst>
            <pc:docMk/>
            <pc:sldMk cId="652581505" sldId="289"/>
            <ac:spMk id="3" creationId="{00000000-0000-0000-0000-000000000000}"/>
          </ac:spMkLst>
        </pc:spChg>
        <pc:graphicFrameChg chg="add mod modGraphic">
          <ac:chgData name="Andy Vold" userId="4c6a06effd97e5b2" providerId="LiveId" clId="{16CC6CFF-84F2-4C88-BE36-6A701C850E40}" dt="2018-08-29T02:01:33.531" v="174" actId="255"/>
          <ac:graphicFrameMkLst>
            <pc:docMk/>
            <pc:sldMk cId="652581505" sldId="289"/>
            <ac:graphicFrameMk id="4" creationId="{B4459E76-38B7-4F4E-AAD4-3770E39DEB23}"/>
          </ac:graphicFrameMkLst>
        </pc:graphicFrameChg>
        <pc:picChg chg="del mod">
          <ac:chgData name="Andy Vold" userId="4c6a06effd97e5b2" providerId="LiveId" clId="{16CC6CFF-84F2-4C88-BE36-6A701C850E40}" dt="2018-08-29T01:56:37.329" v="46" actId="478"/>
          <ac:picMkLst>
            <pc:docMk/>
            <pc:sldMk cId="652581505" sldId="289"/>
            <ac:picMk id="8194" creationId="{CE0F005C-7CB4-476B-A382-95A260653AA0}"/>
          </ac:picMkLst>
        </pc:picChg>
      </pc:sldChg>
      <pc:sldChg chg="modSp">
        <pc:chgData name="Andy Vold" userId="4c6a06effd97e5b2" providerId="LiveId" clId="{16CC6CFF-84F2-4C88-BE36-6A701C850E40}" dt="2018-08-29T02:53:23.344" v="352" actId="5793"/>
        <pc:sldMkLst>
          <pc:docMk/>
          <pc:sldMk cId="3656395495" sldId="290"/>
        </pc:sldMkLst>
        <pc:spChg chg="mod">
          <ac:chgData name="Andy Vold" userId="4c6a06effd97e5b2" providerId="LiveId" clId="{16CC6CFF-84F2-4C88-BE36-6A701C850E40}" dt="2018-08-29T02:53:23.344" v="352" actId="5793"/>
          <ac:spMkLst>
            <pc:docMk/>
            <pc:sldMk cId="3656395495" sldId="290"/>
            <ac:spMk id="3" creationId="{00000000-0000-0000-0000-000000000000}"/>
          </ac:spMkLst>
        </pc:spChg>
      </pc:sldChg>
      <pc:sldChg chg="modSp">
        <pc:chgData name="Andy Vold" userId="4c6a06effd97e5b2" providerId="LiveId" clId="{16CC6CFF-84F2-4C88-BE36-6A701C850E40}" dt="2018-08-29T02:06:30.417" v="188"/>
        <pc:sldMkLst>
          <pc:docMk/>
          <pc:sldMk cId="1792109317" sldId="291"/>
        </pc:sldMkLst>
        <pc:spChg chg="mod">
          <ac:chgData name="Andy Vold" userId="4c6a06effd97e5b2" providerId="LiveId" clId="{16CC6CFF-84F2-4C88-BE36-6A701C850E40}" dt="2018-08-29T02:05:51.457" v="187" actId="20577"/>
          <ac:spMkLst>
            <pc:docMk/>
            <pc:sldMk cId="1792109317" sldId="291"/>
            <ac:spMk id="2" creationId="{00000000-0000-0000-0000-000000000000}"/>
          </ac:spMkLst>
        </pc:spChg>
        <pc:spChg chg="mod">
          <ac:chgData name="Andy Vold" userId="4c6a06effd97e5b2" providerId="LiveId" clId="{16CC6CFF-84F2-4C88-BE36-6A701C850E40}" dt="2018-08-29T02:06:30.417" v="188"/>
          <ac:spMkLst>
            <pc:docMk/>
            <pc:sldMk cId="1792109317" sldId="291"/>
            <ac:spMk id="3" creationId="{00000000-0000-0000-0000-000000000000}"/>
          </ac:spMkLst>
        </pc:spChg>
      </pc:sldChg>
      <pc:sldChg chg="add">
        <pc:chgData name="Andy Vold" userId="4c6a06effd97e5b2" providerId="LiveId" clId="{16CC6CFF-84F2-4C88-BE36-6A701C850E40}" dt="2018-08-29T01:56:33.298" v="45"/>
        <pc:sldMkLst>
          <pc:docMk/>
          <pc:sldMk cId="555503326" sldId="292"/>
        </pc:sldMkLst>
      </pc:sldChg>
      <pc:sldChg chg="add del">
        <pc:chgData name="Andy Vold" userId="4c6a06effd97e5b2" providerId="LiveId" clId="{16CC6CFF-84F2-4C88-BE36-6A701C850E40}" dt="2018-08-29T01:45:26.689" v="14"/>
        <pc:sldMkLst>
          <pc:docMk/>
          <pc:sldMk cId="1697352852" sldId="292"/>
        </pc:sldMkLst>
      </pc:sldChg>
      <pc:sldChg chg="add del">
        <pc:chgData name="Andy Vold" userId="4c6a06effd97e5b2" providerId="LiveId" clId="{16CC6CFF-84F2-4C88-BE36-6A701C850E40}" dt="2018-08-29T01:45:15.204" v="12"/>
        <pc:sldMkLst>
          <pc:docMk/>
          <pc:sldMk cId="4151138328" sldId="292"/>
        </pc:sldMkLst>
      </pc:sldChg>
      <pc:sldChg chg="modSp add ord">
        <pc:chgData name="Andy Vold" userId="4c6a06effd97e5b2" providerId="LiveId" clId="{16CC6CFF-84F2-4C88-BE36-6A701C850E40}" dt="2018-08-29T02:11:04.358" v="217" actId="20577"/>
        <pc:sldMkLst>
          <pc:docMk/>
          <pc:sldMk cId="3795311422" sldId="293"/>
        </pc:sldMkLst>
        <pc:spChg chg="mod">
          <ac:chgData name="Andy Vold" userId="4c6a06effd97e5b2" providerId="LiveId" clId="{16CC6CFF-84F2-4C88-BE36-6A701C850E40}" dt="2018-08-29T02:11:04.358" v="217" actId="20577"/>
          <ac:spMkLst>
            <pc:docMk/>
            <pc:sldMk cId="3795311422" sldId="293"/>
            <ac:spMk id="2" creationId="{00000000-0000-0000-0000-000000000000}"/>
          </ac:spMkLst>
        </pc:spChg>
        <pc:graphicFrameChg chg="mod modGraphic">
          <ac:chgData name="Andy Vold" userId="4c6a06effd97e5b2" providerId="LiveId" clId="{16CC6CFF-84F2-4C88-BE36-6A701C850E40}" dt="2018-08-29T02:10:19.041" v="215" actId="255"/>
          <ac:graphicFrameMkLst>
            <pc:docMk/>
            <pc:sldMk cId="3795311422" sldId="293"/>
            <ac:graphicFrameMk id="4" creationId="{B4459E76-38B7-4F4E-AAD4-3770E39DEB23}"/>
          </ac:graphicFrameMkLst>
        </pc:graphicFrameChg>
      </pc:sldChg>
      <pc:sldChg chg="modSp add ord">
        <pc:chgData name="Andy Vold" userId="4c6a06effd97e5b2" providerId="LiveId" clId="{16CC6CFF-84F2-4C88-BE36-6A701C850E40}" dt="2018-08-29T02:13:52.917" v="237" actId="14734"/>
        <pc:sldMkLst>
          <pc:docMk/>
          <pc:sldMk cId="2686897216" sldId="294"/>
        </pc:sldMkLst>
        <pc:spChg chg="mod">
          <ac:chgData name="Andy Vold" userId="4c6a06effd97e5b2" providerId="LiveId" clId="{16CC6CFF-84F2-4C88-BE36-6A701C850E40}" dt="2018-08-29T02:11:21.949" v="234" actId="20577"/>
          <ac:spMkLst>
            <pc:docMk/>
            <pc:sldMk cId="2686897216" sldId="294"/>
            <ac:spMk id="2" creationId="{00000000-0000-0000-0000-000000000000}"/>
          </ac:spMkLst>
        </pc:spChg>
        <pc:graphicFrameChg chg="modGraphic">
          <ac:chgData name="Andy Vold" userId="4c6a06effd97e5b2" providerId="LiveId" clId="{16CC6CFF-84F2-4C88-BE36-6A701C850E40}" dt="2018-08-29T02:13:52.917" v="237" actId="14734"/>
          <ac:graphicFrameMkLst>
            <pc:docMk/>
            <pc:sldMk cId="2686897216" sldId="294"/>
            <ac:graphicFrameMk id="4" creationId="{B4459E76-38B7-4F4E-AAD4-3770E39DEB23}"/>
          </ac:graphicFrameMkLst>
        </pc:graphicFrameChg>
      </pc:sldChg>
      <pc:sldChg chg="addSp delSp modSp add">
        <pc:chgData name="Andy Vold" userId="4c6a06effd97e5b2" providerId="LiveId" clId="{16CC6CFF-84F2-4C88-BE36-6A701C850E40}" dt="2018-08-29T02:26:37.442" v="266" actId="1076"/>
        <pc:sldMkLst>
          <pc:docMk/>
          <pc:sldMk cId="348696328" sldId="295"/>
        </pc:sldMkLst>
        <pc:spChg chg="add del mod">
          <ac:chgData name="Andy Vold" userId="4c6a06effd97e5b2" providerId="LiveId" clId="{16CC6CFF-84F2-4C88-BE36-6A701C850E40}" dt="2018-08-29T02:15:15.296" v="242" actId="478"/>
          <ac:spMkLst>
            <pc:docMk/>
            <pc:sldMk cId="348696328" sldId="295"/>
            <ac:spMk id="5" creationId="{A53A88CF-B3DD-48AF-9A87-6838265F7C64}"/>
          </ac:spMkLst>
        </pc:spChg>
        <pc:graphicFrameChg chg="del modGraphic">
          <ac:chgData name="Andy Vold" userId="4c6a06effd97e5b2" providerId="LiveId" clId="{16CC6CFF-84F2-4C88-BE36-6A701C850E40}" dt="2018-08-29T02:15:11.521" v="241" actId="478"/>
          <ac:graphicFrameMkLst>
            <pc:docMk/>
            <pc:sldMk cId="348696328" sldId="295"/>
            <ac:graphicFrameMk id="4" creationId="{B4459E76-38B7-4F4E-AAD4-3770E39DEB23}"/>
          </ac:graphicFrameMkLst>
        </pc:graphicFrameChg>
        <pc:picChg chg="add mod">
          <ac:chgData name="Andy Vold" userId="4c6a06effd97e5b2" providerId="LiveId" clId="{16CC6CFF-84F2-4C88-BE36-6A701C850E40}" dt="2018-08-29T02:24:20.634" v="256" actId="1076"/>
          <ac:picMkLst>
            <pc:docMk/>
            <pc:sldMk cId="348696328" sldId="295"/>
            <ac:picMk id="1026" creationId="{57DD3E66-59A7-4974-8AE3-EB5DE09AFACB}"/>
          </ac:picMkLst>
        </pc:picChg>
        <pc:picChg chg="add del mod">
          <ac:chgData name="Andy Vold" userId="4c6a06effd97e5b2" providerId="LiveId" clId="{16CC6CFF-84F2-4C88-BE36-6A701C850E40}" dt="2018-08-29T02:23:19.986" v="251" actId="478"/>
          <ac:picMkLst>
            <pc:docMk/>
            <pc:sldMk cId="348696328" sldId="295"/>
            <ac:picMk id="1028" creationId="{7C2FEAA8-2152-4CE6-875C-BEB3B6F4D6AC}"/>
          </ac:picMkLst>
        </pc:picChg>
        <pc:picChg chg="add mod">
          <ac:chgData name="Andy Vold" userId="4c6a06effd97e5b2" providerId="LiveId" clId="{16CC6CFF-84F2-4C88-BE36-6A701C850E40}" dt="2018-08-29T02:24:38.785" v="258" actId="1582"/>
          <ac:picMkLst>
            <pc:docMk/>
            <pc:sldMk cId="348696328" sldId="295"/>
            <ac:picMk id="1030" creationId="{D3527CFC-F893-41B0-B81F-24D14448AEAE}"/>
          </ac:picMkLst>
        </pc:picChg>
        <pc:picChg chg="add mod">
          <ac:chgData name="Andy Vold" userId="4c6a06effd97e5b2" providerId="LiveId" clId="{16CC6CFF-84F2-4C88-BE36-6A701C850E40}" dt="2018-08-29T02:26:37.442" v="266" actId="1076"/>
          <ac:picMkLst>
            <pc:docMk/>
            <pc:sldMk cId="348696328" sldId="295"/>
            <ac:picMk id="1032" creationId="{C9D43C64-0E4E-4BCA-A767-F79F0522EA0E}"/>
          </ac:picMkLst>
        </pc:picChg>
      </pc:sldChg>
      <pc:sldChg chg="addSp delSp modSp add">
        <pc:chgData name="Andy Vold" userId="4c6a06effd97e5b2" providerId="LiveId" clId="{16CC6CFF-84F2-4C88-BE36-6A701C850E40}" dt="2018-08-29T02:32:06.887" v="289" actId="1076"/>
        <pc:sldMkLst>
          <pc:docMk/>
          <pc:sldMk cId="4286376799" sldId="296"/>
        </pc:sldMkLst>
        <pc:picChg chg="del">
          <ac:chgData name="Andy Vold" userId="4c6a06effd97e5b2" providerId="LiveId" clId="{16CC6CFF-84F2-4C88-BE36-6A701C850E40}" dt="2018-08-29T02:24:45.627" v="259" actId="478"/>
          <ac:picMkLst>
            <pc:docMk/>
            <pc:sldMk cId="4286376799" sldId="296"/>
            <ac:picMk id="1026" creationId="{57DD3E66-59A7-4974-8AE3-EB5DE09AFACB}"/>
          </ac:picMkLst>
        </pc:picChg>
        <pc:picChg chg="del mod modCrop">
          <ac:chgData name="Andy Vold" userId="4c6a06effd97e5b2" providerId="LiveId" clId="{16CC6CFF-84F2-4C88-BE36-6A701C850E40}" dt="2018-08-29T02:29:26.216" v="267" actId="478"/>
          <ac:picMkLst>
            <pc:docMk/>
            <pc:sldMk cId="4286376799" sldId="296"/>
            <ac:picMk id="1028" creationId="{7C2FEAA8-2152-4CE6-875C-BEB3B6F4D6AC}"/>
          </ac:picMkLst>
        </pc:picChg>
        <pc:picChg chg="add mod modCrop">
          <ac:chgData name="Andy Vold" userId="4c6a06effd97e5b2" providerId="LiveId" clId="{16CC6CFF-84F2-4C88-BE36-6A701C850E40}" dt="2018-08-29T02:31:49.698" v="285" actId="1076"/>
          <ac:picMkLst>
            <pc:docMk/>
            <pc:sldMk cId="4286376799" sldId="296"/>
            <ac:picMk id="2050" creationId="{4B13EC42-4B62-4610-B225-10E371DAB201}"/>
          </ac:picMkLst>
        </pc:picChg>
        <pc:picChg chg="add mod">
          <ac:chgData name="Andy Vold" userId="4c6a06effd97e5b2" providerId="LiveId" clId="{16CC6CFF-84F2-4C88-BE36-6A701C850E40}" dt="2018-08-29T02:31:56.647" v="287" actId="1076"/>
          <ac:picMkLst>
            <pc:docMk/>
            <pc:sldMk cId="4286376799" sldId="296"/>
            <ac:picMk id="2052" creationId="{A21F182B-94BD-43BD-B063-50E165F065C3}"/>
          </ac:picMkLst>
        </pc:picChg>
        <pc:picChg chg="add mod">
          <ac:chgData name="Andy Vold" userId="4c6a06effd97e5b2" providerId="LiveId" clId="{16CC6CFF-84F2-4C88-BE36-6A701C850E40}" dt="2018-08-29T02:32:06.887" v="289" actId="1076"/>
          <ac:picMkLst>
            <pc:docMk/>
            <pc:sldMk cId="4286376799" sldId="296"/>
            <ac:picMk id="2054" creationId="{60520D5B-BE7B-4D13-B089-F7BE7FF640E8}"/>
          </ac:picMkLst>
        </pc:picChg>
      </pc:sldChg>
      <pc:sldChg chg="addSp delSp modSp add">
        <pc:chgData name="Andy Vold" userId="4c6a06effd97e5b2" providerId="LiveId" clId="{16CC6CFF-84F2-4C88-BE36-6A701C850E40}" dt="2018-08-29T02:59:15.308" v="394" actId="1076"/>
        <pc:sldMkLst>
          <pc:docMk/>
          <pc:sldMk cId="2764975133" sldId="297"/>
        </pc:sldMkLst>
        <pc:spChg chg="mod">
          <ac:chgData name="Andy Vold" userId="4c6a06effd97e5b2" providerId="LiveId" clId="{16CC6CFF-84F2-4C88-BE36-6A701C850E40}" dt="2018-08-29T02:58:35.710" v="391" actId="20577"/>
          <ac:spMkLst>
            <pc:docMk/>
            <pc:sldMk cId="2764975133" sldId="297"/>
            <ac:spMk id="2" creationId="{00000000-0000-0000-0000-000000000000}"/>
          </ac:spMkLst>
        </pc:spChg>
        <pc:picChg chg="del">
          <ac:chgData name="Andy Vold" userId="4c6a06effd97e5b2" providerId="LiveId" clId="{16CC6CFF-84F2-4C88-BE36-6A701C850E40}" dt="2018-08-29T02:58:18.529" v="354" actId="478"/>
          <ac:picMkLst>
            <pc:docMk/>
            <pc:sldMk cId="2764975133" sldId="297"/>
            <ac:picMk id="2050" creationId="{4B13EC42-4B62-4610-B225-10E371DAB201}"/>
          </ac:picMkLst>
        </pc:picChg>
        <pc:picChg chg="del">
          <ac:chgData name="Andy Vold" userId="4c6a06effd97e5b2" providerId="LiveId" clId="{16CC6CFF-84F2-4C88-BE36-6A701C850E40}" dt="2018-08-29T02:58:19.482" v="356" actId="478"/>
          <ac:picMkLst>
            <pc:docMk/>
            <pc:sldMk cId="2764975133" sldId="297"/>
            <ac:picMk id="2052" creationId="{A21F182B-94BD-43BD-B063-50E165F065C3}"/>
          </ac:picMkLst>
        </pc:picChg>
        <pc:picChg chg="del">
          <ac:chgData name="Andy Vold" userId="4c6a06effd97e5b2" providerId="LiveId" clId="{16CC6CFF-84F2-4C88-BE36-6A701C850E40}" dt="2018-08-29T02:58:18.955" v="355" actId="478"/>
          <ac:picMkLst>
            <pc:docMk/>
            <pc:sldMk cId="2764975133" sldId="297"/>
            <ac:picMk id="2054" creationId="{60520D5B-BE7B-4D13-B089-F7BE7FF640E8}"/>
          </ac:picMkLst>
        </pc:picChg>
        <pc:picChg chg="add mod">
          <ac:chgData name="Andy Vold" userId="4c6a06effd97e5b2" providerId="LiveId" clId="{16CC6CFF-84F2-4C88-BE36-6A701C850E40}" dt="2018-08-29T02:59:15.308" v="394" actId="1076"/>
          <ac:picMkLst>
            <pc:docMk/>
            <pc:sldMk cId="2764975133" sldId="297"/>
            <ac:picMk id="4098" creationId="{E812684F-A83B-4E69-9D31-E5C8B4C56FEB}"/>
          </ac:picMkLst>
        </pc:picChg>
      </pc:sldChg>
      <pc:sldChg chg="addSp delSp modSp add">
        <pc:chgData name="Andy Vold" userId="4c6a06effd97e5b2" providerId="LiveId" clId="{16CC6CFF-84F2-4C88-BE36-6A701C850E40}" dt="2018-08-29T03:01:00.919" v="434" actId="20577"/>
        <pc:sldMkLst>
          <pc:docMk/>
          <pc:sldMk cId="1298703664" sldId="298"/>
        </pc:sldMkLst>
        <pc:spChg chg="mod">
          <ac:chgData name="Andy Vold" userId="4c6a06effd97e5b2" providerId="LiveId" clId="{16CC6CFF-84F2-4C88-BE36-6A701C850E40}" dt="2018-08-29T03:01:00.919" v="434" actId="20577"/>
          <ac:spMkLst>
            <pc:docMk/>
            <pc:sldMk cId="1298703664" sldId="298"/>
            <ac:spMk id="2" creationId="{00000000-0000-0000-0000-000000000000}"/>
          </ac:spMkLst>
        </pc:spChg>
        <pc:spChg chg="add del">
          <ac:chgData name="Andy Vold" userId="4c6a06effd97e5b2" providerId="LiveId" clId="{16CC6CFF-84F2-4C88-BE36-6A701C850E40}" dt="2018-08-29T03:00:31.349" v="412" actId="478"/>
          <ac:spMkLst>
            <pc:docMk/>
            <pc:sldMk cId="1298703664" sldId="298"/>
            <ac:spMk id="3" creationId="{35B1FFA2-4F62-445A-A381-4134C2021ACB}"/>
          </ac:spMkLst>
        </pc:spChg>
        <pc:picChg chg="del">
          <ac:chgData name="Andy Vold" userId="4c6a06effd97e5b2" providerId="LiveId" clId="{16CC6CFF-84F2-4C88-BE36-6A701C850E40}" dt="2018-08-29T02:59:41.588" v="396" actId="478"/>
          <ac:picMkLst>
            <pc:docMk/>
            <pc:sldMk cId="1298703664" sldId="298"/>
            <ac:picMk id="2050" creationId="{4B13EC42-4B62-4610-B225-10E371DAB201}"/>
          </ac:picMkLst>
        </pc:picChg>
        <pc:picChg chg="del">
          <ac:chgData name="Andy Vold" userId="4c6a06effd97e5b2" providerId="LiveId" clId="{16CC6CFF-84F2-4C88-BE36-6A701C850E40}" dt="2018-08-29T02:59:42.548" v="398" actId="478"/>
          <ac:picMkLst>
            <pc:docMk/>
            <pc:sldMk cId="1298703664" sldId="298"/>
            <ac:picMk id="2052" creationId="{A21F182B-94BD-43BD-B063-50E165F065C3}"/>
          </ac:picMkLst>
        </pc:picChg>
        <pc:picChg chg="del">
          <ac:chgData name="Andy Vold" userId="4c6a06effd97e5b2" providerId="LiveId" clId="{16CC6CFF-84F2-4C88-BE36-6A701C850E40}" dt="2018-08-29T02:59:42.093" v="397" actId="478"/>
          <ac:picMkLst>
            <pc:docMk/>
            <pc:sldMk cId="1298703664" sldId="298"/>
            <ac:picMk id="2054" creationId="{60520D5B-BE7B-4D13-B089-F7BE7FF640E8}"/>
          </ac:picMkLst>
        </pc:picChg>
        <pc:picChg chg="add mod">
          <ac:chgData name="Andy Vold" userId="4c6a06effd97e5b2" providerId="LiveId" clId="{16CC6CFF-84F2-4C88-BE36-6A701C850E40}" dt="2018-08-29T03:00:52.590" v="415" actId="1076"/>
          <ac:picMkLst>
            <pc:docMk/>
            <pc:sldMk cId="1298703664" sldId="298"/>
            <ac:picMk id="5124" creationId="{6A9C8B85-5C7C-4CE9-9787-D4B00CC47395}"/>
          </ac:picMkLst>
        </pc:picChg>
      </pc:sldChg>
    </pc:docChg>
  </pc:docChgLst>
  <pc:docChgLst>
    <pc:chgData name="Andy Vold" userId="4c6a06effd97e5b2" providerId="LiveId" clId="{FDFD3FEC-82B7-420A-85E4-4F7DAD6F6BF9}"/>
    <pc:docChg chg="undo custSel modSld">
      <pc:chgData name="Andy Vold" userId="4c6a06effd97e5b2" providerId="LiveId" clId="{FDFD3FEC-82B7-420A-85E4-4F7DAD6F6BF9}" dt="2018-08-28T14:18:31.717" v="109" actId="20577"/>
      <pc:docMkLst>
        <pc:docMk/>
      </pc:docMkLst>
      <pc:sldChg chg="modSp">
        <pc:chgData name="Andy Vold" userId="4c6a06effd97e5b2" providerId="LiveId" clId="{FDFD3FEC-82B7-420A-85E4-4F7DAD6F6BF9}" dt="2018-08-28T02:56:29.317" v="7" actId="20577"/>
        <pc:sldMkLst>
          <pc:docMk/>
          <pc:sldMk cId="1527496704" sldId="280"/>
        </pc:sldMkLst>
        <pc:spChg chg="mod">
          <ac:chgData name="Andy Vold" userId="4c6a06effd97e5b2" providerId="LiveId" clId="{FDFD3FEC-82B7-420A-85E4-4F7DAD6F6BF9}" dt="2018-08-28T02:56:29.317" v="7" actId="20577"/>
          <ac:spMkLst>
            <pc:docMk/>
            <pc:sldMk cId="1527496704" sldId="280"/>
            <ac:spMk id="3" creationId="{00000000-0000-0000-0000-000000000000}"/>
          </ac:spMkLst>
        </pc:spChg>
      </pc:sldChg>
      <pc:sldChg chg="addSp delSp modSp">
        <pc:chgData name="Andy Vold" userId="4c6a06effd97e5b2" providerId="LiveId" clId="{FDFD3FEC-82B7-420A-85E4-4F7DAD6F6BF9}" dt="2018-08-28T14:18:31.717" v="109" actId="20577"/>
        <pc:sldMkLst>
          <pc:docMk/>
          <pc:sldMk cId="2206896582" sldId="282"/>
        </pc:sldMkLst>
        <pc:spChg chg="mod">
          <ac:chgData name="Andy Vold" userId="4c6a06effd97e5b2" providerId="LiveId" clId="{FDFD3FEC-82B7-420A-85E4-4F7DAD6F6BF9}" dt="2018-08-28T14:18:31.717" v="109" actId="20577"/>
          <ac:spMkLst>
            <pc:docMk/>
            <pc:sldMk cId="2206896582" sldId="282"/>
            <ac:spMk id="3" creationId="{00000000-0000-0000-0000-000000000000}"/>
          </ac:spMkLst>
        </pc:spChg>
        <pc:picChg chg="del">
          <ac:chgData name="Andy Vold" userId="4c6a06effd97e5b2" providerId="LiveId" clId="{FDFD3FEC-82B7-420A-85E4-4F7DAD6F6BF9}" dt="2018-08-28T02:57:53.763" v="26" actId="478"/>
          <ac:picMkLst>
            <pc:docMk/>
            <pc:sldMk cId="2206896582" sldId="282"/>
            <ac:picMk id="5" creationId="{94754B4B-2474-4D28-ACFA-1069B9F84E0F}"/>
          </ac:picMkLst>
        </pc:picChg>
        <pc:picChg chg="add mod ord modCrop">
          <ac:chgData name="Andy Vold" userId="4c6a06effd97e5b2" providerId="LiveId" clId="{FDFD3FEC-82B7-420A-85E4-4F7DAD6F6BF9}" dt="2018-08-28T02:59:39.435" v="33" actId="14100"/>
          <ac:picMkLst>
            <pc:docMk/>
            <pc:sldMk cId="2206896582" sldId="282"/>
            <ac:picMk id="2050" creationId="{CED8DDF3-E4CD-46B5-8233-E062B2EA0B6A}"/>
          </ac:picMkLst>
        </pc:picChg>
      </pc:sldChg>
      <pc:sldChg chg="modSp">
        <pc:chgData name="Andy Vold" userId="4c6a06effd97e5b2" providerId="LiveId" clId="{FDFD3FEC-82B7-420A-85E4-4F7DAD6F6BF9}" dt="2018-08-28T14:16:29.435" v="39" actId="1076"/>
        <pc:sldMkLst>
          <pc:docMk/>
          <pc:sldMk cId="2891437433" sldId="283"/>
        </pc:sldMkLst>
        <pc:spChg chg="mod">
          <ac:chgData name="Andy Vold" userId="4c6a06effd97e5b2" providerId="LiveId" clId="{FDFD3FEC-82B7-420A-85E4-4F7DAD6F6BF9}" dt="2018-08-28T14:15:25.056" v="35" actId="948"/>
          <ac:spMkLst>
            <pc:docMk/>
            <pc:sldMk cId="2891437433" sldId="283"/>
            <ac:spMk id="3" creationId="{00000000-0000-0000-0000-000000000000}"/>
          </ac:spMkLst>
        </pc:spChg>
        <pc:picChg chg="mod modCrop">
          <ac:chgData name="Andy Vold" userId="4c6a06effd97e5b2" providerId="LiveId" clId="{FDFD3FEC-82B7-420A-85E4-4F7DAD6F6BF9}" dt="2018-08-28T14:16:29.435" v="39" actId="1076"/>
          <ac:picMkLst>
            <pc:docMk/>
            <pc:sldMk cId="2891437433" sldId="283"/>
            <ac:picMk id="7" creationId="{14CBB232-5DD6-4026-B671-496B5D7B62BC}"/>
          </ac:picMkLst>
        </pc:picChg>
      </pc:sldChg>
      <pc:sldChg chg="modSp">
        <pc:chgData name="Andy Vold" userId="4c6a06effd97e5b2" providerId="LiveId" clId="{FDFD3FEC-82B7-420A-85E4-4F7DAD6F6BF9}" dt="2018-08-28T02:56:35.498" v="11" actId="20577"/>
        <pc:sldMkLst>
          <pc:docMk/>
          <pc:sldMk cId="652581505" sldId="289"/>
        </pc:sldMkLst>
        <pc:spChg chg="mod">
          <ac:chgData name="Andy Vold" userId="4c6a06effd97e5b2" providerId="LiveId" clId="{FDFD3FEC-82B7-420A-85E4-4F7DAD6F6BF9}" dt="2018-08-28T02:56:35.498" v="11" actId="20577"/>
          <ac:spMkLst>
            <pc:docMk/>
            <pc:sldMk cId="652581505" sldId="289"/>
            <ac:spMk id="2" creationId="{00000000-0000-0000-0000-000000000000}"/>
          </ac:spMkLst>
        </pc:spChg>
      </pc:sldChg>
      <pc:sldChg chg="modSp">
        <pc:chgData name="Andy Vold" userId="4c6a06effd97e5b2" providerId="LiveId" clId="{FDFD3FEC-82B7-420A-85E4-4F7DAD6F6BF9}" dt="2018-08-28T02:56:43.772" v="25" actId="20577"/>
        <pc:sldMkLst>
          <pc:docMk/>
          <pc:sldMk cId="1792109317" sldId="291"/>
        </pc:sldMkLst>
        <pc:spChg chg="mod">
          <ac:chgData name="Andy Vold" userId="4c6a06effd97e5b2" providerId="LiveId" clId="{FDFD3FEC-82B7-420A-85E4-4F7DAD6F6BF9}" dt="2018-08-28T02:56:43.772" v="25" actId="20577"/>
          <ac:spMkLst>
            <pc:docMk/>
            <pc:sldMk cId="1792109317" sldId="291"/>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7E0284-B8B9-0547-B5E9-9B2E3AE33186}" type="datetimeFigureOut">
              <a:rPr lang="en-US" smtClean="0"/>
              <a:t>8/28/2018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6E1C83-AE03-4547-A11D-BE02C82A38DA}" type="slidenum">
              <a:rPr lang="en-US" smtClean="0"/>
              <a:t>‹#›</a:t>
            </a:fld>
            <a:endParaRPr lang="en-US"/>
          </a:p>
        </p:txBody>
      </p:sp>
    </p:spTree>
    <p:extLst>
      <p:ext uri="{BB962C8B-B14F-4D97-AF65-F5344CB8AC3E}">
        <p14:creationId xmlns:p14="http://schemas.microsoft.com/office/powerpoint/2010/main" val="99594801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401A-E3A8-47A4-B97F-377B1B7001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6C4024-5FE0-4AEE-AF16-A55F0C0CA5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B43428-4A7F-4630-9CF9-EFFF233BF32A}"/>
              </a:ext>
            </a:extLst>
          </p:cNvPr>
          <p:cNvSpPr>
            <a:spLocks noGrp="1"/>
          </p:cNvSpPr>
          <p:nvPr>
            <p:ph type="dt" sz="half" idx="10"/>
          </p:nvPr>
        </p:nvSpPr>
        <p:spPr/>
        <p:txBody>
          <a:bodyPr/>
          <a:lstStyle/>
          <a:p>
            <a:pPr>
              <a:defRPr/>
            </a:pPr>
            <a:fld id="{6A731414-7C82-CD43-9D85-0D5EB22C408E}" type="datetimeFigureOut">
              <a:rPr lang="en-US" smtClean="0"/>
              <a:pPr>
                <a:defRPr/>
              </a:pPr>
              <a:t>8/28/2018</a:t>
            </a:fld>
            <a:endParaRPr lang="en-US"/>
          </a:p>
        </p:txBody>
      </p:sp>
      <p:sp>
        <p:nvSpPr>
          <p:cNvPr id="5" name="Footer Placeholder 4">
            <a:extLst>
              <a:ext uri="{FF2B5EF4-FFF2-40B4-BE49-F238E27FC236}">
                <a16:creationId xmlns:a16="http://schemas.microsoft.com/office/drawing/2014/main" id="{CCCF3EDE-8697-47BC-8A87-356926142FD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4852ECE-2B78-4C99-BBD2-E220BC51A41A}"/>
              </a:ext>
            </a:extLst>
          </p:cNvPr>
          <p:cNvSpPr>
            <a:spLocks noGrp="1"/>
          </p:cNvSpPr>
          <p:nvPr>
            <p:ph type="sldNum" sz="quarter" idx="12"/>
          </p:nvPr>
        </p:nvSpPr>
        <p:spPr/>
        <p:txBody>
          <a:body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1081820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AE72-75A5-47CA-A948-2C3A4468C1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E42CB3-56AA-46C8-ABCE-98761D1FCC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4C776-E4A7-4A3E-8EC8-B320C5C59B75}"/>
              </a:ext>
            </a:extLst>
          </p:cNvPr>
          <p:cNvSpPr>
            <a:spLocks noGrp="1"/>
          </p:cNvSpPr>
          <p:nvPr>
            <p:ph type="dt" sz="half" idx="10"/>
          </p:nvPr>
        </p:nvSpPr>
        <p:spPr/>
        <p:txBody>
          <a:bodyPr/>
          <a:lstStyle/>
          <a:p>
            <a:pPr>
              <a:defRPr/>
            </a:pPr>
            <a:fld id="{6A731414-7C82-CD43-9D85-0D5EB22C408E}" type="datetimeFigureOut">
              <a:rPr lang="en-US" smtClean="0"/>
              <a:pPr>
                <a:defRPr/>
              </a:pPr>
              <a:t>8/28/2018</a:t>
            </a:fld>
            <a:endParaRPr lang="en-US"/>
          </a:p>
        </p:txBody>
      </p:sp>
      <p:sp>
        <p:nvSpPr>
          <p:cNvPr id="5" name="Footer Placeholder 4">
            <a:extLst>
              <a:ext uri="{FF2B5EF4-FFF2-40B4-BE49-F238E27FC236}">
                <a16:creationId xmlns:a16="http://schemas.microsoft.com/office/drawing/2014/main" id="{E93297DF-B466-4449-A8AB-3864AFF4667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AE3965A-C1ED-4A8E-A428-68DC4CE4F5D8}"/>
              </a:ext>
            </a:extLst>
          </p:cNvPr>
          <p:cNvSpPr>
            <a:spLocks noGrp="1"/>
          </p:cNvSpPr>
          <p:nvPr>
            <p:ph type="sldNum" sz="quarter" idx="12"/>
          </p:nvPr>
        </p:nvSpPr>
        <p:spPr/>
        <p:txBody>
          <a:body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78466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F95C8-298F-468B-BA96-9987E4BFA8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F6EE15-BBD7-4E88-B605-9BB93D7694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A87CF-0ED4-464C-9B4D-F85DBC5DA786}"/>
              </a:ext>
            </a:extLst>
          </p:cNvPr>
          <p:cNvSpPr>
            <a:spLocks noGrp="1"/>
          </p:cNvSpPr>
          <p:nvPr>
            <p:ph type="dt" sz="half" idx="10"/>
          </p:nvPr>
        </p:nvSpPr>
        <p:spPr/>
        <p:txBody>
          <a:bodyPr/>
          <a:lstStyle/>
          <a:p>
            <a:pPr>
              <a:defRPr/>
            </a:pPr>
            <a:fld id="{6A731414-7C82-CD43-9D85-0D5EB22C408E}" type="datetimeFigureOut">
              <a:rPr lang="en-US" smtClean="0"/>
              <a:pPr>
                <a:defRPr/>
              </a:pPr>
              <a:t>8/28/2018</a:t>
            </a:fld>
            <a:endParaRPr lang="en-US"/>
          </a:p>
        </p:txBody>
      </p:sp>
      <p:sp>
        <p:nvSpPr>
          <p:cNvPr id="5" name="Footer Placeholder 4">
            <a:extLst>
              <a:ext uri="{FF2B5EF4-FFF2-40B4-BE49-F238E27FC236}">
                <a16:creationId xmlns:a16="http://schemas.microsoft.com/office/drawing/2014/main" id="{AFE6F98E-A507-49C3-AFF8-80CD312E272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D93CF9E-5870-48E1-A506-4130C041330D}"/>
              </a:ext>
            </a:extLst>
          </p:cNvPr>
          <p:cNvSpPr>
            <a:spLocks noGrp="1"/>
          </p:cNvSpPr>
          <p:nvPr>
            <p:ph type="sldNum" sz="quarter" idx="12"/>
          </p:nvPr>
        </p:nvSpPr>
        <p:spPr/>
        <p:txBody>
          <a:body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160450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1">
    <p:spTree>
      <p:nvGrpSpPr>
        <p:cNvPr id="1" name=""/>
        <p:cNvGrpSpPr/>
        <p:nvPr/>
      </p:nvGrpSpPr>
      <p:grpSpPr>
        <a:xfrm>
          <a:off x="0" y="0"/>
          <a:ext cx="0" cy="0"/>
          <a:chOff x="0" y="0"/>
          <a:chExt cx="0" cy="0"/>
        </a:xfrm>
      </p:grpSpPr>
      <p:sp>
        <p:nvSpPr>
          <p:cNvPr id="8" name="Text Placeholder 15"/>
          <p:cNvSpPr>
            <a:spLocks noGrp="1"/>
          </p:cNvSpPr>
          <p:nvPr>
            <p:ph type="body" sz="quarter" idx="14" hasCustomPrompt="1"/>
          </p:nvPr>
        </p:nvSpPr>
        <p:spPr>
          <a:xfrm>
            <a:off x="5296303" y="2022987"/>
            <a:ext cx="5319184" cy="1301239"/>
          </a:xfrm>
        </p:spPr>
        <p:txBody>
          <a:bodyPr/>
          <a:lstStyle>
            <a:lvl1pPr marL="0" indent="0">
              <a:buNone/>
              <a:defRPr>
                <a:solidFill>
                  <a:schemeClr val="tx2"/>
                </a:solidFill>
              </a:defRPr>
            </a:lvl1pPr>
          </a:lstStyle>
          <a:p>
            <a:pPr lvl="0"/>
            <a:r>
              <a:rPr lang="en-US" dirty="0"/>
              <a:t>Click to add title</a:t>
            </a:r>
          </a:p>
        </p:txBody>
      </p:sp>
      <p:sp>
        <p:nvSpPr>
          <p:cNvPr id="9" name="Subtitle 2"/>
          <p:cNvSpPr>
            <a:spLocks noGrp="1"/>
          </p:cNvSpPr>
          <p:nvPr>
            <p:ph type="subTitle" idx="1" hasCustomPrompt="1"/>
          </p:nvPr>
        </p:nvSpPr>
        <p:spPr>
          <a:xfrm>
            <a:off x="5296303" y="3389433"/>
            <a:ext cx="5319184" cy="573741"/>
          </a:xfrm>
        </p:spPr>
        <p:txBody>
          <a:bodyPr>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cxnSp>
        <p:nvCxnSpPr>
          <p:cNvPr id="10" name="Straight Connector 9"/>
          <p:cNvCxnSpPr/>
          <p:nvPr userDrawn="1"/>
        </p:nvCxnSpPr>
        <p:spPr>
          <a:xfrm>
            <a:off x="5588000" y="4055369"/>
            <a:ext cx="1016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4"/>
          <p:cNvSpPr>
            <a:spLocks noGrp="1"/>
          </p:cNvSpPr>
          <p:nvPr>
            <p:ph type="body" sz="quarter" idx="15" hasCustomPrompt="1"/>
          </p:nvPr>
        </p:nvSpPr>
        <p:spPr>
          <a:xfrm>
            <a:off x="5295900" y="4241800"/>
            <a:ext cx="5319184" cy="736600"/>
          </a:xfrm>
        </p:spPr>
        <p:txBody>
          <a:bodyPr/>
          <a:lstStyle>
            <a:lvl1pPr marL="0" indent="0">
              <a:buNone/>
              <a:defRPr sz="1000" b="1" i="0" kern="0" cap="all" spc="100" baseline="0">
                <a:solidFill>
                  <a:schemeClr val="tx1"/>
                </a:solidFill>
              </a:defRPr>
            </a:lvl1pPr>
          </a:lstStyle>
          <a:p>
            <a:pPr lvl="0"/>
            <a:r>
              <a:rPr lang="en-US" dirty="0"/>
              <a:t>Prepared for [company name] </a:t>
            </a:r>
          </a:p>
          <a:p>
            <a:pPr lvl="0"/>
            <a:r>
              <a:rPr lang="en-US" dirty="0" err="1"/>
              <a:t>mm.dd.yy</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2731511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 Text Slide">
    <p:spTree>
      <p:nvGrpSpPr>
        <p:cNvPr id="1" name=""/>
        <p:cNvGrpSpPr/>
        <p:nvPr/>
      </p:nvGrpSpPr>
      <p:grpSpPr>
        <a:xfrm>
          <a:off x="0" y="0"/>
          <a:ext cx="0" cy="0"/>
          <a:chOff x="0" y="0"/>
          <a:chExt cx="0" cy="0"/>
        </a:xfrm>
      </p:grpSpPr>
      <p:sp>
        <p:nvSpPr>
          <p:cNvPr id="7" name="Slide Number Placeholder 8"/>
          <p:cNvSpPr txBox="1">
            <a:spLocks/>
          </p:cNvSpPr>
          <p:nvPr userDrawn="1"/>
        </p:nvSpPr>
        <p:spPr>
          <a:xfrm>
            <a:off x="11006667" y="6356351"/>
            <a:ext cx="575733" cy="365125"/>
          </a:xfrm>
          <a:prstGeom prst="rect">
            <a:avLst/>
          </a:prstGeom>
        </p:spPr>
        <p:txBody>
          <a:bodyPr anchor="ctr"/>
          <a:lstStyle>
            <a:defPPr>
              <a:defRPr lang="en-US"/>
            </a:defPPr>
            <a:lvl1pPr marL="0" algn="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819CED0-3340-9C42-8BFA-ADE205D675B4}" type="slidenum">
              <a:rPr lang="en-US" sz="800" smtClean="0"/>
              <a:pPr fontAlgn="auto">
                <a:spcBef>
                  <a:spcPts val="0"/>
                </a:spcBef>
                <a:spcAft>
                  <a:spcPts val="0"/>
                </a:spcAft>
                <a:defRPr/>
              </a:pPr>
              <a:t>‹#›</a:t>
            </a:fld>
            <a:endParaRPr lang="en-US" sz="800" dirty="0"/>
          </a:p>
        </p:txBody>
      </p:sp>
      <p:sp>
        <p:nvSpPr>
          <p:cNvPr id="8" name="Title 1"/>
          <p:cNvSpPr>
            <a:spLocks noGrp="1"/>
          </p:cNvSpPr>
          <p:nvPr>
            <p:ph type="title" hasCustomPrompt="1"/>
          </p:nvPr>
        </p:nvSpPr>
        <p:spPr>
          <a:xfrm>
            <a:off x="609600" y="274638"/>
            <a:ext cx="10972800" cy="1143000"/>
          </a:xfrm>
        </p:spPr>
        <p:txBody>
          <a:bodyPr>
            <a:normAutofit/>
          </a:bodyPr>
          <a:lstStyle>
            <a:lvl1pPr algn="l">
              <a:defRPr sz="2800">
                <a:solidFill>
                  <a:srgbClr val="084D71"/>
                </a:solidFill>
              </a:defRPr>
            </a:lvl1pPr>
          </a:lstStyle>
          <a:p>
            <a:r>
              <a:rPr lang="en-US" dirty="0"/>
              <a:t>Content Slide Title</a:t>
            </a:r>
          </a:p>
        </p:txBody>
      </p:sp>
      <p:sp>
        <p:nvSpPr>
          <p:cNvPr id="10" name="Content Placeholder 3"/>
          <p:cNvSpPr>
            <a:spLocks noGrp="1"/>
          </p:cNvSpPr>
          <p:nvPr>
            <p:ph sz="half" idx="2"/>
          </p:nvPr>
        </p:nvSpPr>
        <p:spPr>
          <a:xfrm>
            <a:off x="609600" y="1524001"/>
            <a:ext cx="10972800" cy="4602163"/>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8"/>
          <p:cNvSpPr txBox="1">
            <a:spLocks/>
          </p:cNvSpPr>
          <p:nvPr userDrawn="1"/>
        </p:nvSpPr>
        <p:spPr>
          <a:xfrm>
            <a:off x="11006667" y="6356351"/>
            <a:ext cx="575733"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800" kern="1200" smtClean="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fld id="{9E2303D3-A389-3C4B-B745-656175B81773}" type="slidenum">
              <a:rPr lang="en-US" sz="800" smtClean="0"/>
              <a:pPr>
                <a:defRPr/>
              </a:pPr>
              <a:t>‹#›</a:t>
            </a:fld>
            <a:endParaRPr lang="en-US" sz="800"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2876361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Slide 2">
    <p:spTree>
      <p:nvGrpSpPr>
        <p:cNvPr id="1" name=""/>
        <p:cNvGrpSpPr/>
        <p:nvPr/>
      </p:nvGrpSpPr>
      <p:grpSpPr>
        <a:xfrm>
          <a:off x="0" y="0"/>
          <a:ext cx="0" cy="0"/>
          <a:chOff x="0" y="0"/>
          <a:chExt cx="0" cy="0"/>
        </a:xfrm>
      </p:grpSpPr>
      <p:cxnSp>
        <p:nvCxnSpPr>
          <p:cNvPr id="8" name="Straight Connector 7"/>
          <p:cNvCxnSpPr/>
          <p:nvPr/>
        </p:nvCxnSpPr>
        <p:spPr>
          <a:xfrm>
            <a:off x="6096000" y="3911600"/>
            <a:ext cx="1016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Subtitle 2"/>
          <p:cNvSpPr>
            <a:spLocks noGrp="1"/>
          </p:cNvSpPr>
          <p:nvPr>
            <p:ph type="subTitle" idx="13" hasCustomPrompt="1"/>
          </p:nvPr>
        </p:nvSpPr>
        <p:spPr>
          <a:xfrm>
            <a:off x="6006353" y="3324259"/>
            <a:ext cx="5319932" cy="573741"/>
          </a:xfrm>
        </p:spPr>
        <p:txBody>
          <a:bodyPr>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6" name="Text Placeholder 15"/>
          <p:cNvSpPr>
            <a:spLocks noGrp="1"/>
          </p:cNvSpPr>
          <p:nvPr>
            <p:ph type="body" sz="quarter" idx="14" hasCustomPrompt="1"/>
          </p:nvPr>
        </p:nvSpPr>
        <p:spPr>
          <a:xfrm>
            <a:off x="6007100" y="2022987"/>
            <a:ext cx="5319184" cy="1301239"/>
          </a:xfrm>
        </p:spPr>
        <p:txBody>
          <a:bodyPr/>
          <a:lstStyle>
            <a:lvl1pPr marL="0" indent="0">
              <a:buNone/>
              <a:defRPr/>
            </a:lvl1pPr>
          </a:lstStyle>
          <a:p>
            <a:pPr lvl="0"/>
            <a:r>
              <a:rPr lang="en-US" dirty="0"/>
              <a:t>Click to add title</a:t>
            </a:r>
          </a:p>
        </p:txBody>
      </p:sp>
      <p:sp>
        <p:nvSpPr>
          <p:cNvPr id="10" name="Text Placeholder 11"/>
          <p:cNvSpPr>
            <a:spLocks noGrp="1"/>
          </p:cNvSpPr>
          <p:nvPr>
            <p:ph type="body" sz="quarter" idx="10" hasCustomPrompt="1"/>
          </p:nvPr>
        </p:nvSpPr>
        <p:spPr>
          <a:xfrm>
            <a:off x="6007100" y="4100624"/>
            <a:ext cx="5319184" cy="626868"/>
          </a:xfrm>
        </p:spPr>
        <p:txBody>
          <a:bodyPr/>
          <a:lstStyle>
            <a:lvl1pPr marL="0" indent="0" algn="l">
              <a:buNone/>
              <a:defRPr sz="1200" b="1" i="0" cap="all" spc="100">
                <a:solidFill>
                  <a:schemeClr val="tx1"/>
                </a:solidFill>
              </a:defRPr>
            </a:lvl1pPr>
          </a:lstStyle>
          <a:p>
            <a:pPr lvl="0"/>
            <a:r>
              <a:rPr lang="en-US" dirty="0"/>
              <a:t>Prepared for [company name]</a:t>
            </a:r>
          </a:p>
          <a:p>
            <a:pPr lvl="0"/>
            <a:r>
              <a:rPr lang="en-US" dirty="0" err="1"/>
              <a:t>mm.dd.yy</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1518914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9" name="Text Placeholder 11"/>
          <p:cNvSpPr>
            <a:spLocks noGrp="1"/>
          </p:cNvSpPr>
          <p:nvPr>
            <p:ph type="body" sz="quarter" idx="10" hasCustomPrompt="1"/>
          </p:nvPr>
        </p:nvSpPr>
        <p:spPr>
          <a:xfrm>
            <a:off x="1593974" y="4380499"/>
            <a:ext cx="7988300" cy="661651"/>
          </a:xfrm>
        </p:spPr>
        <p:txBody>
          <a:bodyPr>
            <a:normAutofit/>
          </a:bodyPr>
          <a:lstStyle>
            <a:lvl1pPr marL="0" indent="0">
              <a:buNone/>
              <a:defRPr sz="3200"/>
            </a:lvl1pPr>
          </a:lstStyle>
          <a:p>
            <a:pPr lvl="0"/>
            <a:r>
              <a:rPr lang="en-US" dirty="0"/>
              <a:t>Divider Slide Title</a:t>
            </a:r>
          </a:p>
        </p:txBody>
      </p:sp>
      <p:sp>
        <p:nvSpPr>
          <p:cNvPr id="10" name="Text Placeholder 11"/>
          <p:cNvSpPr>
            <a:spLocks noGrp="1"/>
          </p:cNvSpPr>
          <p:nvPr>
            <p:ph type="body" sz="quarter" idx="11" hasCustomPrompt="1"/>
          </p:nvPr>
        </p:nvSpPr>
        <p:spPr>
          <a:xfrm>
            <a:off x="1593974" y="5042150"/>
            <a:ext cx="7988300" cy="753023"/>
          </a:xfrm>
        </p:spPr>
        <p:txBody>
          <a:bodyPr>
            <a:normAutofit/>
          </a:bodyPr>
          <a:lstStyle>
            <a:lvl1pPr marL="0" indent="0">
              <a:buNone/>
              <a:defRPr sz="1400" baseline="0"/>
            </a:lvl1pPr>
          </a:lstStyle>
          <a:p>
            <a:pPr lvl="0"/>
            <a:r>
              <a:rPr lang="en-US" dirty="0"/>
              <a:t>Divider Slide 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2339681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11"/>
          <p:cNvSpPr>
            <a:spLocks noGrp="1"/>
          </p:cNvSpPr>
          <p:nvPr>
            <p:ph type="body" sz="quarter" idx="10" hasCustomPrompt="1"/>
          </p:nvPr>
        </p:nvSpPr>
        <p:spPr>
          <a:xfrm>
            <a:off x="1593974" y="4380499"/>
            <a:ext cx="7988300" cy="661651"/>
          </a:xfrm>
        </p:spPr>
        <p:txBody>
          <a:bodyPr>
            <a:normAutofit/>
          </a:bodyPr>
          <a:lstStyle>
            <a:lvl1pPr marL="0" indent="0">
              <a:buNone/>
              <a:defRPr sz="3200"/>
            </a:lvl1pPr>
          </a:lstStyle>
          <a:p>
            <a:pPr lvl="0"/>
            <a:r>
              <a:rPr lang="en-US" dirty="0"/>
              <a:t>Divider Slide Title</a:t>
            </a:r>
          </a:p>
        </p:txBody>
      </p:sp>
      <p:sp>
        <p:nvSpPr>
          <p:cNvPr id="8" name="Text Placeholder 11"/>
          <p:cNvSpPr>
            <a:spLocks noGrp="1"/>
          </p:cNvSpPr>
          <p:nvPr>
            <p:ph type="body" sz="quarter" idx="11" hasCustomPrompt="1"/>
          </p:nvPr>
        </p:nvSpPr>
        <p:spPr>
          <a:xfrm>
            <a:off x="1593974" y="5042150"/>
            <a:ext cx="7988300" cy="753023"/>
          </a:xfrm>
        </p:spPr>
        <p:txBody>
          <a:bodyPr>
            <a:normAutofit/>
          </a:bodyPr>
          <a:lstStyle>
            <a:lvl1pPr marL="0" indent="0">
              <a:buNone/>
              <a:defRPr sz="1400" baseline="0"/>
            </a:lvl1pPr>
          </a:lstStyle>
          <a:p>
            <a:pPr lvl="0"/>
            <a:r>
              <a:rPr lang="en-US" dirty="0"/>
              <a:t>Divider Slide Subtitle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2061388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sp>
        <p:nvSpPr>
          <p:cNvPr id="10" name="Text Placeholder 11"/>
          <p:cNvSpPr>
            <a:spLocks noGrp="1"/>
          </p:cNvSpPr>
          <p:nvPr>
            <p:ph type="body" sz="quarter" idx="10" hasCustomPrompt="1"/>
          </p:nvPr>
        </p:nvSpPr>
        <p:spPr>
          <a:xfrm>
            <a:off x="1593974" y="4380499"/>
            <a:ext cx="7988300" cy="661651"/>
          </a:xfrm>
        </p:spPr>
        <p:txBody>
          <a:bodyPr>
            <a:normAutofit/>
          </a:bodyPr>
          <a:lstStyle>
            <a:lvl1pPr marL="0" indent="0">
              <a:buNone/>
              <a:defRPr sz="3200" baseline="0"/>
            </a:lvl1pPr>
          </a:lstStyle>
          <a:p>
            <a:pPr lvl="0"/>
            <a:r>
              <a:rPr lang="en-US" dirty="0"/>
              <a:t>Divider Slide Title</a:t>
            </a:r>
          </a:p>
        </p:txBody>
      </p:sp>
      <p:sp>
        <p:nvSpPr>
          <p:cNvPr id="11" name="Text Placeholder 11"/>
          <p:cNvSpPr>
            <a:spLocks noGrp="1"/>
          </p:cNvSpPr>
          <p:nvPr>
            <p:ph type="body" sz="quarter" idx="11" hasCustomPrompt="1"/>
          </p:nvPr>
        </p:nvSpPr>
        <p:spPr>
          <a:xfrm>
            <a:off x="1593974" y="5042150"/>
            <a:ext cx="7988300" cy="753023"/>
          </a:xfrm>
        </p:spPr>
        <p:txBody>
          <a:bodyPr>
            <a:normAutofit/>
          </a:bodyPr>
          <a:lstStyle>
            <a:lvl1pPr marL="0" indent="0">
              <a:buNone/>
              <a:defRPr sz="1400"/>
            </a:lvl1pPr>
          </a:lstStyle>
          <a:p>
            <a:pPr lvl="0"/>
            <a:r>
              <a:rPr lang="en-US" dirty="0"/>
              <a:t>Divider slide Subtitle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25901680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sp>
        <p:nvSpPr>
          <p:cNvPr id="9" name="Text Placeholder 11"/>
          <p:cNvSpPr>
            <a:spLocks noGrp="1"/>
          </p:cNvSpPr>
          <p:nvPr>
            <p:ph type="body" sz="quarter" idx="10" hasCustomPrompt="1"/>
          </p:nvPr>
        </p:nvSpPr>
        <p:spPr>
          <a:xfrm>
            <a:off x="1593974" y="4380499"/>
            <a:ext cx="7988300" cy="661651"/>
          </a:xfrm>
        </p:spPr>
        <p:txBody>
          <a:bodyPr>
            <a:normAutofit/>
          </a:bodyPr>
          <a:lstStyle>
            <a:lvl1pPr marL="0" indent="0">
              <a:buNone/>
              <a:defRPr sz="3200"/>
            </a:lvl1pPr>
          </a:lstStyle>
          <a:p>
            <a:pPr lvl="0"/>
            <a:r>
              <a:rPr lang="en-US" dirty="0"/>
              <a:t>Divider Slide Title</a:t>
            </a:r>
          </a:p>
        </p:txBody>
      </p:sp>
      <p:sp>
        <p:nvSpPr>
          <p:cNvPr id="10" name="Text Placeholder 11"/>
          <p:cNvSpPr>
            <a:spLocks noGrp="1"/>
          </p:cNvSpPr>
          <p:nvPr>
            <p:ph type="body" sz="quarter" idx="11" hasCustomPrompt="1"/>
          </p:nvPr>
        </p:nvSpPr>
        <p:spPr>
          <a:xfrm>
            <a:off x="1593974" y="5042150"/>
            <a:ext cx="7988300" cy="753023"/>
          </a:xfrm>
        </p:spPr>
        <p:txBody>
          <a:bodyPr>
            <a:normAutofit/>
          </a:bodyPr>
          <a:lstStyle>
            <a:lvl1pPr marL="0" indent="0">
              <a:buNone/>
              <a:defRPr sz="1400" baseline="0"/>
            </a:lvl1pPr>
          </a:lstStyle>
          <a:p>
            <a:pPr lvl="0"/>
            <a:r>
              <a:rPr lang="en-US" dirty="0"/>
              <a:t>Divider Slide Subtitle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3446141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8" name="Slide Number Placeholder 8"/>
          <p:cNvSpPr txBox="1">
            <a:spLocks/>
          </p:cNvSpPr>
          <p:nvPr userDrawn="1"/>
        </p:nvSpPr>
        <p:spPr>
          <a:xfrm>
            <a:off x="11006667" y="6356351"/>
            <a:ext cx="575733" cy="365125"/>
          </a:xfrm>
          <a:prstGeom prst="rect">
            <a:avLst/>
          </a:prstGeom>
        </p:spPr>
        <p:txBody>
          <a:bodyPr anchor="ctr"/>
          <a:lstStyle>
            <a:defPPr>
              <a:defRPr lang="en-US"/>
            </a:defPPr>
            <a:lvl1pPr marL="0" algn="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819CED0-3340-9C42-8BFA-ADE205D675B4}" type="slidenum">
              <a:rPr lang="en-US" sz="800" smtClean="0"/>
              <a:pPr fontAlgn="auto">
                <a:spcBef>
                  <a:spcPts val="0"/>
                </a:spcBef>
                <a:spcAft>
                  <a:spcPts val="0"/>
                </a:spcAft>
                <a:defRPr/>
              </a:pPr>
              <a:t>‹#›</a:t>
            </a:fld>
            <a:endParaRPr lang="en-US" sz="800" dirty="0"/>
          </a:p>
        </p:txBody>
      </p:sp>
      <p:sp>
        <p:nvSpPr>
          <p:cNvPr id="9" name="Title 1"/>
          <p:cNvSpPr>
            <a:spLocks noGrp="1"/>
          </p:cNvSpPr>
          <p:nvPr>
            <p:ph type="title" hasCustomPrompt="1"/>
          </p:nvPr>
        </p:nvSpPr>
        <p:spPr>
          <a:xfrm>
            <a:off x="609600" y="274638"/>
            <a:ext cx="10972800" cy="1143000"/>
          </a:xfrm>
        </p:spPr>
        <p:txBody>
          <a:bodyPr>
            <a:normAutofit/>
          </a:bodyPr>
          <a:lstStyle>
            <a:lvl1pPr algn="l">
              <a:defRPr sz="2800">
                <a:solidFill>
                  <a:srgbClr val="084D71"/>
                </a:solidFill>
              </a:defRPr>
            </a:lvl1pPr>
          </a:lstStyle>
          <a:p>
            <a:r>
              <a:rPr lang="en-US" dirty="0"/>
              <a:t>Content Slide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317656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670C-85FF-4058-B730-C098B298E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722117-98A2-437D-9FF9-48952B30EE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FE086-4AB1-46A6-9F19-8E530B6321FA}"/>
              </a:ext>
            </a:extLst>
          </p:cNvPr>
          <p:cNvSpPr>
            <a:spLocks noGrp="1"/>
          </p:cNvSpPr>
          <p:nvPr>
            <p:ph type="dt" sz="half" idx="10"/>
          </p:nvPr>
        </p:nvSpPr>
        <p:spPr/>
        <p:txBody>
          <a:bodyPr/>
          <a:lstStyle/>
          <a:p>
            <a:pPr>
              <a:defRPr/>
            </a:pPr>
            <a:fld id="{6A731414-7C82-CD43-9D85-0D5EB22C408E}" type="datetimeFigureOut">
              <a:rPr lang="en-US" smtClean="0"/>
              <a:pPr>
                <a:defRPr/>
              </a:pPr>
              <a:t>8/28/2018</a:t>
            </a:fld>
            <a:endParaRPr lang="en-US"/>
          </a:p>
        </p:txBody>
      </p:sp>
      <p:sp>
        <p:nvSpPr>
          <p:cNvPr id="5" name="Footer Placeholder 4">
            <a:extLst>
              <a:ext uri="{FF2B5EF4-FFF2-40B4-BE49-F238E27FC236}">
                <a16:creationId xmlns:a16="http://schemas.microsoft.com/office/drawing/2014/main" id="{8D5AB843-EE3E-44B3-B514-2F33308D32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8AD0887-3B25-4B2D-882D-63AED4EB19E5}"/>
              </a:ext>
            </a:extLst>
          </p:cNvPr>
          <p:cNvSpPr>
            <a:spLocks noGrp="1"/>
          </p:cNvSpPr>
          <p:nvPr>
            <p:ph type="sldNum" sz="quarter" idx="12"/>
          </p:nvPr>
        </p:nvSpPr>
        <p:spPr/>
        <p:txBody>
          <a:body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1957530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medi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8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p:cNvSpPr>
            <a:spLocks noGrp="1"/>
          </p:cNvSpPr>
          <p:nvPr>
            <p:ph type="body" idx="13"/>
          </p:nvPr>
        </p:nvSpPr>
        <p:spPr>
          <a:xfrm>
            <a:off x="6195483" y="1535113"/>
            <a:ext cx="538691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half" idx="14"/>
          </p:nvPr>
        </p:nvSpPr>
        <p:spPr>
          <a:xfrm>
            <a:off x="6195483" y="2174875"/>
            <a:ext cx="5386917" cy="3951288"/>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txBox="1">
            <a:spLocks/>
          </p:cNvSpPr>
          <p:nvPr userDrawn="1"/>
        </p:nvSpPr>
        <p:spPr>
          <a:xfrm>
            <a:off x="11006667" y="6356351"/>
            <a:ext cx="575733"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800" kern="1200" smtClean="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fld id="{9E2303D3-A389-3C4B-B745-656175B81773}" type="slidenum">
              <a:rPr lang="en-US" sz="800" smtClean="0"/>
              <a:pPr>
                <a:defRPr/>
              </a:pPr>
              <a:t>‹#›</a:t>
            </a:fld>
            <a:endParaRPr lang="en-US" sz="800"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12000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media slide">
    <p:spTree>
      <p:nvGrpSpPr>
        <p:cNvPr id="1" name=""/>
        <p:cNvGrpSpPr/>
        <p:nvPr/>
      </p:nvGrpSpPr>
      <p:grpSpPr>
        <a:xfrm>
          <a:off x="0" y="0"/>
          <a:ext cx="0" cy="0"/>
          <a:chOff x="0" y="0"/>
          <a:chExt cx="0" cy="0"/>
        </a:xfrm>
      </p:grpSpPr>
      <p:sp>
        <p:nvSpPr>
          <p:cNvPr id="13" name="Slide Number Placeholder 8"/>
          <p:cNvSpPr txBox="1">
            <a:spLocks/>
          </p:cNvSpPr>
          <p:nvPr/>
        </p:nvSpPr>
        <p:spPr>
          <a:xfrm>
            <a:off x="11006667" y="6356351"/>
            <a:ext cx="575733" cy="365125"/>
          </a:xfrm>
          <a:prstGeom prst="rect">
            <a:avLst/>
          </a:prstGeom>
        </p:spPr>
        <p:txBody>
          <a:bodyPr anchor="ctr"/>
          <a:lstStyle>
            <a:defPPr>
              <a:defRPr lang="en-US"/>
            </a:defPPr>
            <a:lvl1pPr marL="0" algn="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819CED0-3340-9C42-8BFA-ADE205D675B4}" type="slidenum">
              <a:rPr lang="en-US" sz="800" smtClean="0"/>
              <a:pPr fontAlgn="auto">
                <a:spcBef>
                  <a:spcPts val="0"/>
                </a:spcBef>
                <a:spcAft>
                  <a:spcPts val="0"/>
                </a:spcAft>
                <a:defRPr/>
              </a:pPr>
              <a:t>‹#›</a:t>
            </a:fld>
            <a:endParaRPr lang="en-US" sz="800" dirty="0"/>
          </a:p>
        </p:txBody>
      </p:sp>
      <p:sp>
        <p:nvSpPr>
          <p:cNvPr id="10" name="Title 1"/>
          <p:cNvSpPr>
            <a:spLocks noGrp="1"/>
          </p:cNvSpPr>
          <p:nvPr>
            <p:ph type="title"/>
          </p:nvPr>
        </p:nvSpPr>
        <p:spPr>
          <a:xfrm>
            <a:off x="609600" y="274638"/>
            <a:ext cx="10972800" cy="1143000"/>
          </a:xfrm>
        </p:spPr>
        <p:txBody>
          <a:bodyPr>
            <a:normAutofit/>
          </a:bodyPr>
          <a:lstStyle>
            <a:lvl1pPr algn="l">
              <a:defRPr sz="2800">
                <a:solidFill>
                  <a:srgbClr val="084D7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609600" y="1535113"/>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half" idx="2"/>
          </p:nvPr>
        </p:nvSpPr>
        <p:spPr>
          <a:xfrm>
            <a:off x="609600" y="2174875"/>
            <a:ext cx="3559307" cy="3951288"/>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8"/>
          <p:cNvSpPr>
            <a:spLocks noGrp="1"/>
          </p:cNvSpPr>
          <p:nvPr>
            <p:ph type="sldNum" sz="quarter" idx="17"/>
          </p:nvPr>
        </p:nvSpPr>
        <p:spPr>
          <a:xfrm>
            <a:off x="11006667" y="6356351"/>
            <a:ext cx="575733" cy="365125"/>
          </a:xfrm>
        </p:spPr>
        <p:txBody>
          <a:bodyPr/>
          <a:lstStyle>
            <a:lvl1pPr>
              <a:defRPr sz="800" smtClean="0"/>
            </a:lvl1pPr>
          </a:lstStyle>
          <a:p>
            <a:pPr>
              <a:defRPr/>
            </a:pPr>
            <a:fld id="{9E2303D3-A389-3C4B-B745-656175B81773}" type="slidenum">
              <a:rPr lang="en-US"/>
              <a:pPr>
                <a:defRPr/>
              </a:pPr>
              <a:t>‹#›</a:t>
            </a:fld>
            <a:endParaRPr lang="en-US" dirty="0"/>
          </a:p>
        </p:txBody>
      </p:sp>
      <p:sp>
        <p:nvSpPr>
          <p:cNvPr id="19" name="Text Placeholder 2"/>
          <p:cNvSpPr>
            <a:spLocks noGrp="1"/>
          </p:cNvSpPr>
          <p:nvPr>
            <p:ph type="body" idx="18"/>
          </p:nvPr>
        </p:nvSpPr>
        <p:spPr>
          <a:xfrm>
            <a:off x="4305275" y="1535113"/>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p:cNvSpPr>
            <a:spLocks noGrp="1"/>
          </p:cNvSpPr>
          <p:nvPr>
            <p:ph sz="half" idx="19"/>
          </p:nvPr>
        </p:nvSpPr>
        <p:spPr>
          <a:xfrm>
            <a:off x="4305275" y="2174875"/>
            <a:ext cx="3559307" cy="3951288"/>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p:cNvSpPr>
            <a:spLocks noGrp="1"/>
          </p:cNvSpPr>
          <p:nvPr>
            <p:ph type="body" idx="20"/>
          </p:nvPr>
        </p:nvSpPr>
        <p:spPr>
          <a:xfrm>
            <a:off x="8023093" y="1535113"/>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p:cNvSpPr>
            <a:spLocks noGrp="1"/>
          </p:cNvSpPr>
          <p:nvPr>
            <p:ph sz="half" idx="21"/>
          </p:nvPr>
        </p:nvSpPr>
        <p:spPr>
          <a:xfrm>
            <a:off x="8023093" y="2174875"/>
            <a:ext cx="3559307" cy="3951288"/>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3629607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 table slide">
    <p:spTree>
      <p:nvGrpSpPr>
        <p:cNvPr id="1" name=""/>
        <p:cNvGrpSpPr/>
        <p:nvPr/>
      </p:nvGrpSpPr>
      <p:grpSpPr>
        <a:xfrm>
          <a:off x="0" y="0"/>
          <a:ext cx="0" cy="0"/>
          <a:chOff x="0" y="0"/>
          <a:chExt cx="0" cy="0"/>
        </a:xfrm>
      </p:grpSpPr>
      <p:sp>
        <p:nvSpPr>
          <p:cNvPr id="7" name="Slide Number Placeholder 8"/>
          <p:cNvSpPr txBox="1">
            <a:spLocks/>
          </p:cNvSpPr>
          <p:nvPr userDrawn="1"/>
        </p:nvSpPr>
        <p:spPr>
          <a:xfrm>
            <a:off x="11006667" y="6356351"/>
            <a:ext cx="575733" cy="365125"/>
          </a:xfrm>
          <a:prstGeom prst="rect">
            <a:avLst/>
          </a:prstGeom>
        </p:spPr>
        <p:txBody>
          <a:bodyPr anchor="ctr"/>
          <a:lstStyle>
            <a:defPPr>
              <a:defRPr lang="en-US"/>
            </a:defPPr>
            <a:lvl1pPr marL="0" algn="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819CED0-3340-9C42-8BFA-ADE205D675B4}" type="slidenum">
              <a:rPr lang="en-US" sz="800" smtClean="0"/>
              <a:pPr fontAlgn="auto">
                <a:spcBef>
                  <a:spcPts val="0"/>
                </a:spcBef>
                <a:spcAft>
                  <a:spcPts val="0"/>
                </a:spcAft>
                <a:defRPr/>
              </a:pPr>
              <a:t>‹#›</a:t>
            </a:fld>
            <a:endParaRPr lang="en-US" sz="800" dirty="0"/>
          </a:p>
        </p:txBody>
      </p:sp>
      <p:sp>
        <p:nvSpPr>
          <p:cNvPr id="8" name="Title 1"/>
          <p:cNvSpPr>
            <a:spLocks noGrp="1"/>
          </p:cNvSpPr>
          <p:nvPr>
            <p:ph type="title"/>
          </p:nvPr>
        </p:nvSpPr>
        <p:spPr>
          <a:xfrm>
            <a:off x="609600" y="274638"/>
            <a:ext cx="10972800" cy="1143000"/>
          </a:xfrm>
        </p:spPr>
        <p:txBody>
          <a:bodyPr>
            <a:normAutofit/>
          </a:bodyPr>
          <a:lstStyle>
            <a:lvl1pPr algn="l">
              <a:defRPr sz="2800">
                <a:solidFill>
                  <a:srgbClr val="084D71"/>
                </a:solidFill>
              </a:defRPr>
            </a:lvl1pPr>
          </a:lstStyle>
          <a:p>
            <a:r>
              <a:rPr lang="en-US"/>
              <a:t>Click to edit Master title style</a:t>
            </a:r>
            <a:endParaRPr lang="en-US" dirty="0"/>
          </a:p>
        </p:txBody>
      </p:sp>
      <p:sp>
        <p:nvSpPr>
          <p:cNvPr id="9" name="Text Placeholder 2"/>
          <p:cNvSpPr>
            <a:spLocks noGrp="1"/>
          </p:cNvSpPr>
          <p:nvPr>
            <p:ph type="body" idx="1"/>
          </p:nvPr>
        </p:nvSpPr>
        <p:spPr>
          <a:xfrm>
            <a:off x="609600" y="1535113"/>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p:cNvSpPr>
            <a:spLocks noGrp="1"/>
          </p:cNvSpPr>
          <p:nvPr>
            <p:ph sz="half" idx="2"/>
          </p:nvPr>
        </p:nvSpPr>
        <p:spPr>
          <a:xfrm>
            <a:off x="609600" y="2174875"/>
            <a:ext cx="3559307" cy="3951288"/>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8"/>
          <p:cNvSpPr>
            <a:spLocks noGrp="1"/>
          </p:cNvSpPr>
          <p:nvPr>
            <p:ph type="sldNum" sz="quarter" idx="17"/>
          </p:nvPr>
        </p:nvSpPr>
        <p:spPr>
          <a:xfrm>
            <a:off x="11006667" y="6356351"/>
            <a:ext cx="575733" cy="365125"/>
          </a:xfrm>
        </p:spPr>
        <p:txBody>
          <a:bodyPr/>
          <a:lstStyle>
            <a:lvl1pPr>
              <a:defRPr sz="800" smtClean="0"/>
            </a:lvl1pPr>
          </a:lstStyle>
          <a:p>
            <a:pPr>
              <a:defRPr/>
            </a:pPr>
            <a:fld id="{9E2303D3-A389-3C4B-B745-656175B81773}" type="slidenum">
              <a:rPr lang="en-US"/>
              <a:pPr>
                <a:defRPr/>
              </a:pPr>
              <a:t>‹#›</a:t>
            </a:fld>
            <a:endParaRPr lang="en-US" dirty="0"/>
          </a:p>
        </p:txBody>
      </p:sp>
      <p:sp>
        <p:nvSpPr>
          <p:cNvPr id="18" name="Table Placeholder 17"/>
          <p:cNvSpPr>
            <a:spLocks noGrp="1"/>
          </p:cNvSpPr>
          <p:nvPr>
            <p:ph type="tbl" sz="quarter" idx="18" hasCustomPrompt="1"/>
          </p:nvPr>
        </p:nvSpPr>
        <p:spPr>
          <a:xfrm>
            <a:off x="4334933" y="1535113"/>
            <a:ext cx="7247467" cy="4591050"/>
          </a:xfrm>
        </p:spPr>
        <p:txBody>
          <a:bodyPr/>
          <a:lstStyle>
            <a:lvl1pPr marL="0" indent="0">
              <a:buNone/>
              <a:defRPr baseline="0"/>
            </a:lvl1pPr>
          </a:lstStyle>
          <a:p>
            <a:r>
              <a:rPr lang="en-US" dirty="0"/>
              <a:t>Table Placeholder</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3144828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7" name="Slide Number Placeholder 8"/>
          <p:cNvSpPr txBox="1">
            <a:spLocks/>
          </p:cNvSpPr>
          <p:nvPr userDrawn="1"/>
        </p:nvSpPr>
        <p:spPr>
          <a:xfrm>
            <a:off x="11006667" y="6356351"/>
            <a:ext cx="575733" cy="365125"/>
          </a:xfrm>
          <a:prstGeom prst="rect">
            <a:avLst/>
          </a:prstGeom>
        </p:spPr>
        <p:txBody>
          <a:bodyPr anchor="ctr"/>
          <a:lstStyle>
            <a:defPPr>
              <a:defRPr lang="en-US"/>
            </a:defPPr>
            <a:lvl1pPr marL="0" algn="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819CED0-3340-9C42-8BFA-ADE205D675B4}" type="slidenum">
              <a:rPr lang="en-US" sz="800" smtClean="0"/>
              <a:pPr fontAlgn="auto">
                <a:spcBef>
                  <a:spcPts val="0"/>
                </a:spcBef>
                <a:spcAft>
                  <a:spcPts val="0"/>
                </a:spcAft>
                <a:defRPr/>
              </a:pPr>
              <a:t>‹#›</a:t>
            </a:fld>
            <a:endParaRPr lang="en-US" sz="800" dirty="0"/>
          </a:p>
        </p:txBody>
      </p:sp>
      <p:sp>
        <p:nvSpPr>
          <p:cNvPr id="8" name="Title 1"/>
          <p:cNvSpPr>
            <a:spLocks noGrp="1"/>
          </p:cNvSpPr>
          <p:nvPr>
            <p:ph type="title"/>
          </p:nvPr>
        </p:nvSpPr>
        <p:spPr>
          <a:xfrm>
            <a:off x="609600" y="274638"/>
            <a:ext cx="10972800" cy="1143000"/>
          </a:xfrm>
        </p:spPr>
        <p:txBody>
          <a:bodyPr>
            <a:normAutofit/>
          </a:bodyPr>
          <a:lstStyle>
            <a:lvl1pPr algn="l">
              <a:defRPr sz="2800">
                <a:solidFill>
                  <a:srgbClr val="084D71"/>
                </a:solidFill>
              </a:defRPr>
            </a:lvl1pPr>
          </a:lstStyle>
          <a:p>
            <a:r>
              <a:rPr lang="en-US"/>
              <a:t>Click to edit Master title style</a:t>
            </a:r>
            <a:endParaRPr lang="en-US" dirty="0"/>
          </a:p>
        </p:txBody>
      </p:sp>
      <p:sp>
        <p:nvSpPr>
          <p:cNvPr id="12" name="Slide Number Placeholder 8"/>
          <p:cNvSpPr>
            <a:spLocks noGrp="1"/>
          </p:cNvSpPr>
          <p:nvPr>
            <p:ph type="sldNum" sz="quarter" idx="17"/>
          </p:nvPr>
        </p:nvSpPr>
        <p:spPr>
          <a:xfrm>
            <a:off x="11006667" y="6356351"/>
            <a:ext cx="575733" cy="365125"/>
          </a:xfrm>
        </p:spPr>
        <p:txBody>
          <a:bodyPr/>
          <a:lstStyle>
            <a:lvl1pPr>
              <a:defRPr sz="800" smtClean="0"/>
            </a:lvl1pPr>
          </a:lstStyle>
          <a:p>
            <a:pPr>
              <a:defRPr/>
            </a:pPr>
            <a:fld id="{9E2303D3-A389-3C4B-B745-656175B81773}" type="slidenum">
              <a:rPr lang="en-US"/>
              <a:pPr>
                <a:defRPr/>
              </a:pPr>
              <a:t>‹#›</a:t>
            </a:fld>
            <a:endParaRPr lang="en-US" dirty="0"/>
          </a:p>
        </p:txBody>
      </p:sp>
      <p:sp>
        <p:nvSpPr>
          <p:cNvPr id="18" name="Table Placeholder 17"/>
          <p:cNvSpPr>
            <a:spLocks noGrp="1"/>
          </p:cNvSpPr>
          <p:nvPr>
            <p:ph type="tbl" sz="quarter" idx="18" hasCustomPrompt="1"/>
          </p:nvPr>
        </p:nvSpPr>
        <p:spPr>
          <a:xfrm>
            <a:off x="609600" y="1573213"/>
            <a:ext cx="10972800" cy="4584700"/>
          </a:xfrm>
        </p:spPr>
        <p:txBody>
          <a:bodyPr/>
          <a:lstStyle>
            <a:lvl1pPr marL="0" indent="0">
              <a:buNone/>
              <a:defRPr/>
            </a:lvl1pPr>
          </a:lstStyle>
          <a:p>
            <a:r>
              <a:rPr lang="en-US" dirty="0"/>
              <a:t>Table Placeholder</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37575661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image + text">
    <p:spTree>
      <p:nvGrpSpPr>
        <p:cNvPr id="1" name=""/>
        <p:cNvGrpSpPr/>
        <p:nvPr/>
      </p:nvGrpSpPr>
      <p:grpSpPr>
        <a:xfrm>
          <a:off x="0" y="0"/>
          <a:ext cx="0" cy="0"/>
          <a:chOff x="0" y="0"/>
          <a:chExt cx="0" cy="0"/>
        </a:xfrm>
      </p:grpSpPr>
      <p:sp>
        <p:nvSpPr>
          <p:cNvPr id="8" name="Title 1"/>
          <p:cNvSpPr>
            <a:spLocks noGrp="1"/>
          </p:cNvSpPr>
          <p:nvPr>
            <p:ph type="title"/>
          </p:nvPr>
        </p:nvSpPr>
        <p:spPr>
          <a:xfrm>
            <a:off x="609600" y="274638"/>
            <a:ext cx="10972800" cy="1143000"/>
          </a:xfrm>
        </p:spPr>
        <p:txBody>
          <a:bodyPr>
            <a:normAutofit/>
          </a:bodyPr>
          <a:lstStyle>
            <a:lvl1pPr algn="l">
              <a:defRPr sz="2800">
                <a:solidFill>
                  <a:srgbClr val="084D71"/>
                </a:solidFill>
              </a:defRPr>
            </a:lvl1pPr>
          </a:lstStyle>
          <a:p>
            <a:r>
              <a:rPr lang="en-US"/>
              <a:t>Click to edit Master title style</a:t>
            </a:r>
            <a:endParaRPr lang="en-US" dirty="0"/>
          </a:p>
        </p:txBody>
      </p:sp>
      <p:sp>
        <p:nvSpPr>
          <p:cNvPr id="9" name="Text Placeholder 2"/>
          <p:cNvSpPr>
            <a:spLocks noGrp="1"/>
          </p:cNvSpPr>
          <p:nvPr>
            <p:ph type="body" idx="1"/>
          </p:nvPr>
        </p:nvSpPr>
        <p:spPr>
          <a:xfrm>
            <a:off x="609600" y="3380154"/>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p:cNvSpPr>
            <a:spLocks noGrp="1"/>
          </p:cNvSpPr>
          <p:nvPr>
            <p:ph sz="half" idx="2"/>
          </p:nvPr>
        </p:nvSpPr>
        <p:spPr>
          <a:xfrm>
            <a:off x="609600" y="4019916"/>
            <a:ext cx="3559307" cy="1986450"/>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p:cNvSpPr>
            <a:spLocks noGrp="1"/>
          </p:cNvSpPr>
          <p:nvPr>
            <p:ph type="body" idx="18"/>
          </p:nvPr>
        </p:nvSpPr>
        <p:spPr>
          <a:xfrm>
            <a:off x="4305275" y="3380154"/>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Content Placeholder 3"/>
          <p:cNvSpPr>
            <a:spLocks noGrp="1"/>
          </p:cNvSpPr>
          <p:nvPr>
            <p:ph sz="half" idx="19"/>
          </p:nvPr>
        </p:nvSpPr>
        <p:spPr>
          <a:xfrm>
            <a:off x="4305275" y="4019916"/>
            <a:ext cx="3559307" cy="1986450"/>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p:cNvSpPr>
            <a:spLocks noGrp="1"/>
          </p:cNvSpPr>
          <p:nvPr>
            <p:ph type="body" idx="20"/>
          </p:nvPr>
        </p:nvSpPr>
        <p:spPr>
          <a:xfrm>
            <a:off x="8023093" y="3380154"/>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p:cNvSpPr>
            <a:spLocks noGrp="1"/>
          </p:cNvSpPr>
          <p:nvPr>
            <p:ph sz="half" idx="21"/>
          </p:nvPr>
        </p:nvSpPr>
        <p:spPr>
          <a:xfrm>
            <a:off x="8023093" y="4019916"/>
            <a:ext cx="3559307" cy="1986450"/>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Picture Placeholder 17"/>
          <p:cNvSpPr>
            <a:spLocks noGrp="1"/>
          </p:cNvSpPr>
          <p:nvPr>
            <p:ph type="pic" sz="quarter" idx="22" hasCustomPrompt="1"/>
          </p:nvPr>
        </p:nvSpPr>
        <p:spPr>
          <a:xfrm>
            <a:off x="609601" y="1581150"/>
            <a:ext cx="3560233" cy="1798638"/>
          </a:xfrm>
        </p:spPr>
        <p:txBody>
          <a:bodyPr/>
          <a:lstStyle>
            <a:lvl1pPr marL="0" indent="0">
              <a:buNone/>
              <a:defRPr/>
            </a:lvl1pPr>
          </a:lstStyle>
          <a:p>
            <a:r>
              <a:rPr lang="en-US" dirty="0"/>
              <a:t>Picture</a:t>
            </a:r>
          </a:p>
        </p:txBody>
      </p:sp>
      <p:sp>
        <p:nvSpPr>
          <p:cNvPr id="19" name="Picture Placeholder 17"/>
          <p:cNvSpPr>
            <a:spLocks noGrp="1"/>
          </p:cNvSpPr>
          <p:nvPr>
            <p:ph type="pic" sz="quarter" idx="23" hasCustomPrompt="1"/>
          </p:nvPr>
        </p:nvSpPr>
        <p:spPr>
          <a:xfrm>
            <a:off x="4304349" y="1581150"/>
            <a:ext cx="3560233" cy="1798638"/>
          </a:xfrm>
        </p:spPr>
        <p:txBody>
          <a:bodyPr/>
          <a:lstStyle>
            <a:lvl1pPr marL="0" indent="0">
              <a:buNone/>
              <a:defRPr/>
            </a:lvl1pPr>
          </a:lstStyle>
          <a:p>
            <a:r>
              <a:rPr lang="en-US" dirty="0"/>
              <a:t>Picture</a:t>
            </a:r>
          </a:p>
        </p:txBody>
      </p:sp>
      <p:sp>
        <p:nvSpPr>
          <p:cNvPr id="20" name="Picture Placeholder 17"/>
          <p:cNvSpPr>
            <a:spLocks noGrp="1"/>
          </p:cNvSpPr>
          <p:nvPr>
            <p:ph type="pic" sz="quarter" idx="24" hasCustomPrompt="1"/>
          </p:nvPr>
        </p:nvSpPr>
        <p:spPr>
          <a:xfrm>
            <a:off x="8022168" y="1581150"/>
            <a:ext cx="3560233" cy="1798638"/>
          </a:xfrm>
        </p:spPr>
        <p:txBody>
          <a:bodyPr/>
          <a:lstStyle>
            <a:lvl1pPr marL="0" indent="0">
              <a:buNone/>
              <a:defRPr/>
            </a:lvl1pPr>
          </a:lstStyle>
          <a:p>
            <a:r>
              <a:rPr lang="en-US" dirty="0"/>
              <a:t>Picture</a:t>
            </a:r>
          </a:p>
        </p:txBody>
      </p:sp>
      <p:sp>
        <p:nvSpPr>
          <p:cNvPr id="21" name="Slide Number Placeholder 8"/>
          <p:cNvSpPr txBox="1">
            <a:spLocks/>
          </p:cNvSpPr>
          <p:nvPr userDrawn="1"/>
        </p:nvSpPr>
        <p:spPr>
          <a:xfrm>
            <a:off x="11006667" y="6356351"/>
            <a:ext cx="575733"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800" kern="1200" smtClean="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fld id="{9E2303D3-A389-3C4B-B745-656175B81773}" type="slidenum">
              <a:rPr lang="en-US" sz="800" smtClean="0"/>
              <a:pPr>
                <a:defRPr/>
              </a:pPr>
              <a:t>‹#›</a:t>
            </a:fld>
            <a:endParaRPr lang="en-US" sz="800" dirty="0"/>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35877378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 2 column text">
    <p:spTree>
      <p:nvGrpSpPr>
        <p:cNvPr id="1" name=""/>
        <p:cNvGrpSpPr/>
        <p:nvPr/>
      </p:nvGrpSpPr>
      <p:grpSpPr>
        <a:xfrm>
          <a:off x="0" y="0"/>
          <a:ext cx="0" cy="0"/>
          <a:chOff x="0" y="0"/>
          <a:chExt cx="0" cy="0"/>
        </a:xfrm>
      </p:grpSpPr>
      <p:sp>
        <p:nvSpPr>
          <p:cNvPr id="7" name="Slide Number Placeholder 8"/>
          <p:cNvSpPr txBox="1">
            <a:spLocks/>
          </p:cNvSpPr>
          <p:nvPr userDrawn="1"/>
        </p:nvSpPr>
        <p:spPr>
          <a:xfrm>
            <a:off x="11006667" y="6356351"/>
            <a:ext cx="575733" cy="365125"/>
          </a:xfrm>
          <a:prstGeom prst="rect">
            <a:avLst/>
          </a:prstGeom>
        </p:spPr>
        <p:txBody>
          <a:bodyPr anchor="ctr"/>
          <a:lstStyle>
            <a:defPPr>
              <a:defRPr lang="en-US"/>
            </a:defPPr>
            <a:lvl1pPr marL="0" algn="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819CED0-3340-9C42-8BFA-ADE205D675B4}" type="slidenum">
              <a:rPr lang="en-US" sz="800" smtClean="0"/>
              <a:pPr fontAlgn="auto">
                <a:spcBef>
                  <a:spcPts val="0"/>
                </a:spcBef>
                <a:spcAft>
                  <a:spcPts val="0"/>
                </a:spcAft>
                <a:defRPr/>
              </a:pPr>
              <a:t>‹#›</a:t>
            </a:fld>
            <a:endParaRPr lang="en-US" sz="800" dirty="0"/>
          </a:p>
        </p:txBody>
      </p:sp>
      <p:sp>
        <p:nvSpPr>
          <p:cNvPr id="8" name="Title 1"/>
          <p:cNvSpPr>
            <a:spLocks noGrp="1"/>
          </p:cNvSpPr>
          <p:nvPr>
            <p:ph type="title"/>
          </p:nvPr>
        </p:nvSpPr>
        <p:spPr>
          <a:xfrm>
            <a:off x="609600" y="274638"/>
            <a:ext cx="10972800" cy="1143000"/>
          </a:xfrm>
        </p:spPr>
        <p:txBody>
          <a:bodyPr>
            <a:normAutofit/>
          </a:bodyPr>
          <a:lstStyle>
            <a:lvl1pPr algn="l">
              <a:defRPr sz="2800">
                <a:solidFill>
                  <a:srgbClr val="084D71"/>
                </a:solidFill>
              </a:defRPr>
            </a:lvl1pPr>
          </a:lstStyle>
          <a:p>
            <a:r>
              <a:rPr lang="en-US"/>
              <a:t>Click to edit Master title style</a:t>
            </a:r>
            <a:endParaRPr lang="en-US" dirty="0"/>
          </a:p>
        </p:txBody>
      </p:sp>
      <p:sp>
        <p:nvSpPr>
          <p:cNvPr id="12" name="Slide Number Placeholder 8"/>
          <p:cNvSpPr>
            <a:spLocks noGrp="1"/>
          </p:cNvSpPr>
          <p:nvPr>
            <p:ph type="sldNum" sz="quarter" idx="17"/>
          </p:nvPr>
        </p:nvSpPr>
        <p:spPr>
          <a:xfrm>
            <a:off x="11006667" y="6356351"/>
            <a:ext cx="575733" cy="365125"/>
          </a:xfrm>
        </p:spPr>
        <p:txBody>
          <a:bodyPr/>
          <a:lstStyle>
            <a:lvl1pPr>
              <a:defRPr sz="800" smtClean="0"/>
            </a:lvl1pPr>
          </a:lstStyle>
          <a:p>
            <a:pPr>
              <a:defRPr/>
            </a:pPr>
            <a:fld id="{9E2303D3-A389-3C4B-B745-656175B81773}" type="slidenum">
              <a:rPr lang="en-US"/>
              <a:pPr>
                <a:defRPr/>
              </a:pPr>
              <a:t>‹#›</a:t>
            </a:fld>
            <a:endParaRPr lang="en-US" dirty="0"/>
          </a:p>
        </p:txBody>
      </p:sp>
      <p:sp>
        <p:nvSpPr>
          <p:cNvPr id="13" name="Text Placeholder 2"/>
          <p:cNvSpPr>
            <a:spLocks noGrp="1"/>
          </p:cNvSpPr>
          <p:nvPr>
            <p:ph type="body" idx="18"/>
          </p:nvPr>
        </p:nvSpPr>
        <p:spPr>
          <a:xfrm>
            <a:off x="4305275" y="1535113"/>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Content Placeholder 3"/>
          <p:cNvSpPr>
            <a:spLocks noGrp="1"/>
          </p:cNvSpPr>
          <p:nvPr>
            <p:ph sz="half" idx="19"/>
          </p:nvPr>
        </p:nvSpPr>
        <p:spPr>
          <a:xfrm>
            <a:off x="4305275" y="2174875"/>
            <a:ext cx="3559307" cy="3951288"/>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p:cNvSpPr>
            <a:spLocks noGrp="1"/>
          </p:cNvSpPr>
          <p:nvPr>
            <p:ph type="body" idx="20"/>
          </p:nvPr>
        </p:nvSpPr>
        <p:spPr>
          <a:xfrm>
            <a:off x="8023093" y="1535113"/>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p:cNvSpPr>
            <a:spLocks noGrp="1"/>
          </p:cNvSpPr>
          <p:nvPr>
            <p:ph sz="half" idx="21"/>
          </p:nvPr>
        </p:nvSpPr>
        <p:spPr>
          <a:xfrm>
            <a:off x="8023093" y="2174875"/>
            <a:ext cx="3559307" cy="3951288"/>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Picture Placeholder 17"/>
          <p:cNvSpPr>
            <a:spLocks noGrp="1"/>
          </p:cNvSpPr>
          <p:nvPr>
            <p:ph type="pic" sz="quarter" idx="22"/>
          </p:nvPr>
        </p:nvSpPr>
        <p:spPr>
          <a:xfrm>
            <a:off x="609600" y="1535113"/>
            <a:ext cx="3522133" cy="4591050"/>
          </a:xfrm>
        </p:spPr>
        <p:txBody>
          <a:bodyPr/>
          <a:lstStyle>
            <a:lvl1pPr marL="0" indent="0">
              <a:buNone/>
              <a:defRPr/>
            </a:lvl1pPr>
          </a:lstStyle>
          <a:p>
            <a:r>
              <a:rPr lang="en-US"/>
              <a:t>Click icon to add picture</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37820402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 2 column text">
    <p:spTree>
      <p:nvGrpSpPr>
        <p:cNvPr id="1" name=""/>
        <p:cNvGrpSpPr/>
        <p:nvPr/>
      </p:nvGrpSpPr>
      <p:grpSpPr>
        <a:xfrm>
          <a:off x="0" y="0"/>
          <a:ext cx="0" cy="0"/>
          <a:chOff x="0" y="0"/>
          <a:chExt cx="0" cy="0"/>
        </a:xfrm>
      </p:grpSpPr>
      <p:sp>
        <p:nvSpPr>
          <p:cNvPr id="7" name="Slide Number Placeholder 8"/>
          <p:cNvSpPr txBox="1">
            <a:spLocks/>
          </p:cNvSpPr>
          <p:nvPr userDrawn="1"/>
        </p:nvSpPr>
        <p:spPr>
          <a:xfrm>
            <a:off x="11006667" y="6356351"/>
            <a:ext cx="575733" cy="365125"/>
          </a:xfrm>
          <a:prstGeom prst="rect">
            <a:avLst/>
          </a:prstGeom>
        </p:spPr>
        <p:txBody>
          <a:bodyPr anchor="ctr"/>
          <a:lstStyle>
            <a:defPPr>
              <a:defRPr lang="en-US"/>
            </a:defPPr>
            <a:lvl1pPr marL="0" algn="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819CED0-3340-9C42-8BFA-ADE205D675B4}" type="slidenum">
              <a:rPr lang="en-US" sz="800" smtClean="0"/>
              <a:pPr fontAlgn="auto">
                <a:spcBef>
                  <a:spcPts val="0"/>
                </a:spcBef>
                <a:spcAft>
                  <a:spcPts val="0"/>
                </a:spcAft>
                <a:defRPr/>
              </a:pPr>
              <a:t>‹#›</a:t>
            </a:fld>
            <a:endParaRPr lang="en-US" sz="800" dirty="0"/>
          </a:p>
        </p:txBody>
      </p:sp>
      <p:sp>
        <p:nvSpPr>
          <p:cNvPr id="8" name="Title 1"/>
          <p:cNvSpPr>
            <a:spLocks noGrp="1"/>
          </p:cNvSpPr>
          <p:nvPr>
            <p:ph type="title"/>
          </p:nvPr>
        </p:nvSpPr>
        <p:spPr>
          <a:xfrm>
            <a:off x="609600" y="274638"/>
            <a:ext cx="10972800" cy="1143000"/>
          </a:xfrm>
        </p:spPr>
        <p:txBody>
          <a:bodyPr>
            <a:normAutofit/>
          </a:bodyPr>
          <a:lstStyle>
            <a:lvl1pPr algn="l">
              <a:defRPr sz="2800">
                <a:solidFill>
                  <a:srgbClr val="084D71"/>
                </a:solidFill>
              </a:defRPr>
            </a:lvl1pPr>
          </a:lstStyle>
          <a:p>
            <a:r>
              <a:rPr lang="en-US"/>
              <a:t>Click to edit Master title style</a:t>
            </a:r>
            <a:endParaRPr lang="en-US" dirty="0"/>
          </a:p>
        </p:txBody>
      </p:sp>
      <p:sp>
        <p:nvSpPr>
          <p:cNvPr id="12" name="Slide Number Placeholder 8"/>
          <p:cNvSpPr>
            <a:spLocks noGrp="1"/>
          </p:cNvSpPr>
          <p:nvPr>
            <p:ph type="sldNum" sz="quarter" idx="17"/>
          </p:nvPr>
        </p:nvSpPr>
        <p:spPr>
          <a:xfrm>
            <a:off x="11006667" y="6356351"/>
            <a:ext cx="575733" cy="365125"/>
          </a:xfrm>
        </p:spPr>
        <p:txBody>
          <a:bodyPr/>
          <a:lstStyle>
            <a:lvl1pPr>
              <a:defRPr sz="800" smtClean="0"/>
            </a:lvl1pPr>
          </a:lstStyle>
          <a:p>
            <a:pPr>
              <a:defRPr/>
            </a:pPr>
            <a:fld id="{9E2303D3-A389-3C4B-B745-656175B81773}" type="slidenum">
              <a:rPr lang="en-US"/>
              <a:pPr>
                <a:defRPr/>
              </a:pPr>
              <a:t>‹#›</a:t>
            </a:fld>
            <a:endParaRPr lang="en-US" dirty="0"/>
          </a:p>
        </p:txBody>
      </p:sp>
      <p:sp>
        <p:nvSpPr>
          <p:cNvPr id="18" name="Chart Placeholder 17"/>
          <p:cNvSpPr>
            <a:spLocks noGrp="1"/>
          </p:cNvSpPr>
          <p:nvPr>
            <p:ph type="chart" sz="quarter" idx="18"/>
          </p:nvPr>
        </p:nvSpPr>
        <p:spPr>
          <a:xfrm>
            <a:off x="609601" y="1535114"/>
            <a:ext cx="3469488" cy="4591049"/>
          </a:xfrm>
        </p:spPr>
        <p:txBody>
          <a:bodyPr/>
          <a:lstStyle>
            <a:lvl1pPr marL="0" indent="0">
              <a:buNone/>
              <a:defRPr/>
            </a:lvl1pPr>
          </a:lstStyle>
          <a:p>
            <a:r>
              <a:rPr lang="en-US"/>
              <a:t>Click icon to add chart</a:t>
            </a:r>
          </a:p>
        </p:txBody>
      </p:sp>
      <p:sp>
        <p:nvSpPr>
          <p:cNvPr id="19" name="Text Placeholder 2"/>
          <p:cNvSpPr>
            <a:spLocks noGrp="1"/>
          </p:cNvSpPr>
          <p:nvPr>
            <p:ph type="body" idx="19"/>
          </p:nvPr>
        </p:nvSpPr>
        <p:spPr>
          <a:xfrm>
            <a:off x="4305275" y="1535113"/>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p:cNvSpPr>
            <a:spLocks noGrp="1"/>
          </p:cNvSpPr>
          <p:nvPr>
            <p:ph sz="half" idx="20"/>
          </p:nvPr>
        </p:nvSpPr>
        <p:spPr>
          <a:xfrm>
            <a:off x="4305275" y="2174875"/>
            <a:ext cx="3559307" cy="3951288"/>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p:cNvSpPr>
            <a:spLocks noGrp="1"/>
          </p:cNvSpPr>
          <p:nvPr>
            <p:ph type="body" idx="21"/>
          </p:nvPr>
        </p:nvSpPr>
        <p:spPr>
          <a:xfrm>
            <a:off x="8023093" y="1535113"/>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p:cNvSpPr>
            <a:spLocks noGrp="1"/>
          </p:cNvSpPr>
          <p:nvPr>
            <p:ph sz="half" idx="22"/>
          </p:nvPr>
        </p:nvSpPr>
        <p:spPr>
          <a:xfrm>
            <a:off x="8023093" y="2174875"/>
            <a:ext cx="3559307" cy="3951288"/>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447427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 Text">
    <p:spTree>
      <p:nvGrpSpPr>
        <p:cNvPr id="1" name=""/>
        <p:cNvGrpSpPr/>
        <p:nvPr/>
      </p:nvGrpSpPr>
      <p:grpSpPr>
        <a:xfrm>
          <a:off x="0" y="0"/>
          <a:ext cx="0" cy="0"/>
          <a:chOff x="0" y="0"/>
          <a:chExt cx="0" cy="0"/>
        </a:xfrm>
      </p:grpSpPr>
      <p:sp>
        <p:nvSpPr>
          <p:cNvPr id="11" name="Slide Number Placeholder 8"/>
          <p:cNvSpPr txBox="1">
            <a:spLocks/>
          </p:cNvSpPr>
          <p:nvPr userDrawn="1"/>
        </p:nvSpPr>
        <p:spPr>
          <a:xfrm>
            <a:off x="11006667" y="6356351"/>
            <a:ext cx="575733" cy="365125"/>
          </a:xfrm>
          <a:prstGeom prst="rect">
            <a:avLst/>
          </a:prstGeom>
        </p:spPr>
        <p:txBody>
          <a:bodyPr anchor="ctr"/>
          <a:lstStyle>
            <a:defPPr>
              <a:defRPr lang="en-US"/>
            </a:defPPr>
            <a:lvl1pPr marL="0" algn="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819CED0-3340-9C42-8BFA-ADE205D675B4}" type="slidenum">
              <a:rPr lang="en-US" sz="800" smtClean="0"/>
              <a:pPr fontAlgn="auto">
                <a:spcBef>
                  <a:spcPts val="0"/>
                </a:spcBef>
                <a:spcAft>
                  <a:spcPts val="0"/>
                </a:spcAft>
                <a:defRPr/>
              </a:pPr>
              <a:t>‹#›</a:t>
            </a:fld>
            <a:endParaRPr lang="en-US" sz="800" dirty="0"/>
          </a:p>
        </p:txBody>
      </p:sp>
      <p:sp>
        <p:nvSpPr>
          <p:cNvPr id="13" name="Slide Number Placeholder 8"/>
          <p:cNvSpPr>
            <a:spLocks noGrp="1"/>
          </p:cNvSpPr>
          <p:nvPr>
            <p:ph type="sldNum" sz="quarter" idx="17"/>
          </p:nvPr>
        </p:nvSpPr>
        <p:spPr>
          <a:xfrm>
            <a:off x="11006667" y="6356351"/>
            <a:ext cx="575733" cy="365125"/>
          </a:xfrm>
        </p:spPr>
        <p:txBody>
          <a:bodyPr/>
          <a:lstStyle>
            <a:lvl1pPr>
              <a:defRPr sz="800" smtClean="0"/>
            </a:lvl1pPr>
          </a:lstStyle>
          <a:p>
            <a:pPr>
              <a:defRPr/>
            </a:pPr>
            <a:fld id="{9E2303D3-A389-3C4B-B745-656175B81773}" type="slidenum">
              <a:rPr lang="en-US"/>
              <a:pPr>
                <a:defRPr/>
              </a:pPr>
              <a:t>‹#›</a:t>
            </a:fld>
            <a:endParaRPr lang="en-US" dirty="0"/>
          </a:p>
        </p:txBody>
      </p:sp>
      <p:sp>
        <p:nvSpPr>
          <p:cNvPr id="8" name="Text Placeholder 2"/>
          <p:cNvSpPr>
            <a:spLocks noGrp="1"/>
          </p:cNvSpPr>
          <p:nvPr>
            <p:ph type="body" idx="20"/>
          </p:nvPr>
        </p:nvSpPr>
        <p:spPr>
          <a:xfrm>
            <a:off x="8023093" y="1535113"/>
            <a:ext cx="355930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Content Placeholder 3"/>
          <p:cNvSpPr>
            <a:spLocks noGrp="1"/>
          </p:cNvSpPr>
          <p:nvPr>
            <p:ph sz="half" idx="21"/>
          </p:nvPr>
        </p:nvSpPr>
        <p:spPr>
          <a:xfrm>
            <a:off x="8023093" y="2174875"/>
            <a:ext cx="3559307" cy="3951288"/>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p:cNvSpPr>
            <a:spLocks noGrp="1"/>
          </p:cNvSpPr>
          <p:nvPr>
            <p:ph type="title"/>
          </p:nvPr>
        </p:nvSpPr>
        <p:spPr>
          <a:xfrm>
            <a:off x="609600" y="274638"/>
            <a:ext cx="10972800" cy="1143000"/>
          </a:xfrm>
        </p:spPr>
        <p:txBody>
          <a:bodyPr>
            <a:normAutofit/>
          </a:bodyPr>
          <a:lstStyle>
            <a:lvl1pPr algn="l">
              <a:defRPr sz="2800">
                <a:solidFill>
                  <a:srgbClr val="084D71"/>
                </a:solidFill>
              </a:defRPr>
            </a:lvl1pPr>
          </a:lstStyle>
          <a:p>
            <a:r>
              <a:rPr lang="en-US"/>
              <a:t>Click to edit Master title style</a:t>
            </a:r>
            <a:endParaRPr lang="en-US" dirty="0"/>
          </a:p>
        </p:txBody>
      </p:sp>
      <p:sp>
        <p:nvSpPr>
          <p:cNvPr id="15" name="Chart Placeholder 17"/>
          <p:cNvSpPr>
            <a:spLocks noGrp="1"/>
          </p:cNvSpPr>
          <p:nvPr>
            <p:ph type="chart" sz="quarter" idx="18"/>
          </p:nvPr>
        </p:nvSpPr>
        <p:spPr>
          <a:xfrm>
            <a:off x="609601" y="1535114"/>
            <a:ext cx="7271665" cy="4591049"/>
          </a:xfrm>
        </p:spPr>
        <p:txBody>
          <a:bodyPr/>
          <a:lstStyle>
            <a:lvl1pPr marL="0" indent="0">
              <a:buNone/>
              <a:defRPr/>
            </a:lvl1pPr>
          </a:lstStyle>
          <a:p>
            <a:r>
              <a:rPr lang="en-US"/>
              <a:t>Click icon to add chart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586955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column chart + text">
    <p:spTree>
      <p:nvGrpSpPr>
        <p:cNvPr id="1" name=""/>
        <p:cNvGrpSpPr/>
        <p:nvPr/>
      </p:nvGrpSpPr>
      <p:grpSpPr>
        <a:xfrm>
          <a:off x="0" y="0"/>
          <a:ext cx="0" cy="0"/>
          <a:chOff x="0" y="0"/>
          <a:chExt cx="0" cy="0"/>
        </a:xfrm>
      </p:grpSpPr>
      <p:sp>
        <p:nvSpPr>
          <p:cNvPr id="7" name="Slide Number Placeholder 8"/>
          <p:cNvSpPr txBox="1">
            <a:spLocks/>
          </p:cNvSpPr>
          <p:nvPr userDrawn="1"/>
        </p:nvSpPr>
        <p:spPr>
          <a:xfrm>
            <a:off x="11006667" y="6356351"/>
            <a:ext cx="575733" cy="365125"/>
          </a:xfrm>
          <a:prstGeom prst="rect">
            <a:avLst/>
          </a:prstGeom>
        </p:spPr>
        <p:txBody>
          <a:bodyPr anchor="ctr"/>
          <a:lstStyle>
            <a:defPPr>
              <a:defRPr lang="en-US"/>
            </a:defPPr>
            <a:lvl1pPr marL="0" algn="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819CED0-3340-9C42-8BFA-ADE205D675B4}" type="slidenum">
              <a:rPr lang="en-US" sz="800" smtClean="0"/>
              <a:pPr fontAlgn="auto">
                <a:spcBef>
                  <a:spcPts val="0"/>
                </a:spcBef>
                <a:spcAft>
                  <a:spcPts val="0"/>
                </a:spcAft>
                <a:defRPr/>
              </a:pPr>
              <a:t>‹#›</a:t>
            </a:fld>
            <a:endParaRPr lang="en-US" sz="800" dirty="0"/>
          </a:p>
        </p:txBody>
      </p:sp>
      <p:sp>
        <p:nvSpPr>
          <p:cNvPr id="9" name="Slide Number Placeholder 8"/>
          <p:cNvSpPr>
            <a:spLocks noGrp="1"/>
          </p:cNvSpPr>
          <p:nvPr>
            <p:ph type="sldNum" sz="quarter" idx="17"/>
          </p:nvPr>
        </p:nvSpPr>
        <p:spPr>
          <a:xfrm>
            <a:off x="11006667" y="6356351"/>
            <a:ext cx="575733" cy="365125"/>
          </a:xfrm>
        </p:spPr>
        <p:txBody>
          <a:bodyPr/>
          <a:lstStyle>
            <a:lvl1pPr>
              <a:defRPr sz="800" smtClean="0"/>
            </a:lvl1pPr>
          </a:lstStyle>
          <a:p>
            <a:pPr>
              <a:defRPr/>
            </a:pPr>
            <a:fld id="{9E2303D3-A389-3C4B-B745-656175B81773}" type="slidenum">
              <a:rPr lang="en-US"/>
              <a:pPr>
                <a:defRPr/>
              </a:pPr>
              <a:t>‹#›</a:t>
            </a:fld>
            <a:endParaRPr lang="en-US" dirty="0"/>
          </a:p>
        </p:txBody>
      </p:sp>
      <p:sp>
        <p:nvSpPr>
          <p:cNvPr id="10" name="Text Placeholder 2"/>
          <p:cNvSpPr>
            <a:spLocks noGrp="1"/>
          </p:cNvSpPr>
          <p:nvPr>
            <p:ph type="body" idx="20"/>
          </p:nvPr>
        </p:nvSpPr>
        <p:spPr>
          <a:xfrm>
            <a:off x="609600" y="3143822"/>
            <a:ext cx="3321280"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p:cNvSpPr>
            <a:spLocks noGrp="1"/>
          </p:cNvSpPr>
          <p:nvPr>
            <p:ph sz="half" idx="21"/>
          </p:nvPr>
        </p:nvSpPr>
        <p:spPr>
          <a:xfrm>
            <a:off x="609600" y="3790858"/>
            <a:ext cx="3321280" cy="2104789"/>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609600" y="274638"/>
            <a:ext cx="10972800" cy="1143000"/>
          </a:xfrm>
        </p:spPr>
        <p:txBody>
          <a:bodyPr>
            <a:normAutofit/>
          </a:bodyPr>
          <a:lstStyle>
            <a:lvl1pPr algn="l">
              <a:defRPr sz="2800">
                <a:solidFill>
                  <a:srgbClr val="084D71"/>
                </a:solidFill>
              </a:defRPr>
            </a:lvl1pPr>
          </a:lstStyle>
          <a:p>
            <a:r>
              <a:rPr lang="en-US"/>
              <a:t>Click to edit Master title style</a:t>
            </a:r>
            <a:endParaRPr lang="en-US" dirty="0"/>
          </a:p>
        </p:txBody>
      </p:sp>
      <p:sp>
        <p:nvSpPr>
          <p:cNvPr id="13" name="Chart Placeholder 17"/>
          <p:cNvSpPr>
            <a:spLocks noGrp="1"/>
          </p:cNvSpPr>
          <p:nvPr>
            <p:ph type="chart" sz="quarter" idx="18"/>
          </p:nvPr>
        </p:nvSpPr>
        <p:spPr>
          <a:xfrm>
            <a:off x="609601" y="1535114"/>
            <a:ext cx="3321280" cy="1608709"/>
          </a:xfrm>
        </p:spPr>
        <p:txBody>
          <a:bodyPr/>
          <a:lstStyle>
            <a:lvl1pPr marL="0" indent="0">
              <a:buNone/>
              <a:defRPr/>
            </a:lvl1pPr>
          </a:lstStyle>
          <a:p>
            <a:r>
              <a:rPr lang="en-US"/>
              <a:t>Click icon to add chart</a:t>
            </a:r>
            <a:endParaRPr lang="en-US" dirty="0"/>
          </a:p>
        </p:txBody>
      </p:sp>
      <p:sp>
        <p:nvSpPr>
          <p:cNvPr id="14" name="Text Placeholder 2"/>
          <p:cNvSpPr>
            <a:spLocks noGrp="1"/>
          </p:cNvSpPr>
          <p:nvPr>
            <p:ph type="body" idx="22"/>
          </p:nvPr>
        </p:nvSpPr>
        <p:spPr>
          <a:xfrm>
            <a:off x="4445813" y="3143822"/>
            <a:ext cx="3321280"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3"/>
          <p:cNvSpPr>
            <a:spLocks noGrp="1"/>
          </p:cNvSpPr>
          <p:nvPr>
            <p:ph sz="half" idx="23"/>
          </p:nvPr>
        </p:nvSpPr>
        <p:spPr>
          <a:xfrm>
            <a:off x="4445813" y="3790858"/>
            <a:ext cx="3321280" cy="2104789"/>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hart Placeholder 17"/>
          <p:cNvSpPr>
            <a:spLocks noGrp="1"/>
          </p:cNvSpPr>
          <p:nvPr>
            <p:ph type="chart" sz="quarter" idx="24"/>
          </p:nvPr>
        </p:nvSpPr>
        <p:spPr>
          <a:xfrm>
            <a:off x="4445815" y="1535114"/>
            <a:ext cx="3321280" cy="1608709"/>
          </a:xfrm>
        </p:spPr>
        <p:txBody>
          <a:bodyPr/>
          <a:lstStyle>
            <a:lvl1pPr marL="0" indent="0">
              <a:buNone/>
              <a:defRPr/>
            </a:lvl1pPr>
          </a:lstStyle>
          <a:p>
            <a:r>
              <a:rPr lang="en-US"/>
              <a:t>Click icon to add chart</a:t>
            </a:r>
            <a:endParaRPr lang="en-US" dirty="0"/>
          </a:p>
        </p:txBody>
      </p:sp>
      <p:sp>
        <p:nvSpPr>
          <p:cNvPr id="17" name="Text Placeholder 2"/>
          <p:cNvSpPr>
            <a:spLocks noGrp="1"/>
          </p:cNvSpPr>
          <p:nvPr>
            <p:ph type="body" idx="25"/>
          </p:nvPr>
        </p:nvSpPr>
        <p:spPr>
          <a:xfrm>
            <a:off x="8261121" y="3143822"/>
            <a:ext cx="3321280"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3"/>
          <p:cNvSpPr>
            <a:spLocks noGrp="1"/>
          </p:cNvSpPr>
          <p:nvPr>
            <p:ph sz="half" idx="26"/>
          </p:nvPr>
        </p:nvSpPr>
        <p:spPr>
          <a:xfrm>
            <a:off x="8261121" y="3790858"/>
            <a:ext cx="3321280" cy="2104789"/>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hart Placeholder 17"/>
          <p:cNvSpPr>
            <a:spLocks noGrp="1"/>
          </p:cNvSpPr>
          <p:nvPr>
            <p:ph type="chart" sz="quarter" idx="27"/>
          </p:nvPr>
        </p:nvSpPr>
        <p:spPr>
          <a:xfrm>
            <a:off x="8261123" y="1535114"/>
            <a:ext cx="3321280" cy="1608709"/>
          </a:xfrm>
        </p:spPr>
        <p:txBody>
          <a:bodyPr/>
          <a:lstStyle>
            <a:lvl1pPr marL="0" indent="0">
              <a:buNone/>
              <a:defRPr/>
            </a:lvl1pPr>
          </a:lstStyle>
          <a:p>
            <a:r>
              <a:rPr lang="en-US"/>
              <a:t>Click icon to add chart</a:t>
            </a:r>
            <a:endParaRPr lang="en-US"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40615565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 chart + text">
    <p:spTree>
      <p:nvGrpSpPr>
        <p:cNvPr id="1" name=""/>
        <p:cNvGrpSpPr/>
        <p:nvPr/>
      </p:nvGrpSpPr>
      <p:grpSpPr>
        <a:xfrm>
          <a:off x="0" y="0"/>
          <a:ext cx="0" cy="0"/>
          <a:chOff x="0" y="0"/>
          <a:chExt cx="0" cy="0"/>
        </a:xfrm>
      </p:grpSpPr>
      <p:sp>
        <p:nvSpPr>
          <p:cNvPr id="7" name="Slide Number Placeholder 8"/>
          <p:cNvSpPr txBox="1">
            <a:spLocks/>
          </p:cNvSpPr>
          <p:nvPr userDrawn="1"/>
        </p:nvSpPr>
        <p:spPr>
          <a:xfrm>
            <a:off x="11006667" y="6356351"/>
            <a:ext cx="575733" cy="365125"/>
          </a:xfrm>
          <a:prstGeom prst="rect">
            <a:avLst/>
          </a:prstGeom>
        </p:spPr>
        <p:txBody>
          <a:bodyPr anchor="ctr"/>
          <a:lstStyle>
            <a:defPPr>
              <a:defRPr lang="en-US"/>
            </a:defPPr>
            <a:lvl1pPr marL="0" algn="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819CED0-3340-9C42-8BFA-ADE205D675B4}" type="slidenum">
              <a:rPr lang="en-US" sz="800" smtClean="0"/>
              <a:pPr fontAlgn="auto">
                <a:spcBef>
                  <a:spcPts val="0"/>
                </a:spcBef>
                <a:spcAft>
                  <a:spcPts val="0"/>
                </a:spcAft>
                <a:defRPr/>
              </a:pPr>
              <a:t>‹#›</a:t>
            </a:fld>
            <a:endParaRPr lang="en-US" sz="800" dirty="0"/>
          </a:p>
        </p:txBody>
      </p:sp>
      <p:sp>
        <p:nvSpPr>
          <p:cNvPr id="9" name="Slide Number Placeholder 8"/>
          <p:cNvSpPr>
            <a:spLocks noGrp="1"/>
          </p:cNvSpPr>
          <p:nvPr>
            <p:ph type="sldNum" sz="quarter" idx="17"/>
          </p:nvPr>
        </p:nvSpPr>
        <p:spPr>
          <a:xfrm>
            <a:off x="11006667" y="6356351"/>
            <a:ext cx="575733" cy="365125"/>
          </a:xfrm>
        </p:spPr>
        <p:txBody>
          <a:bodyPr/>
          <a:lstStyle>
            <a:lvl1pPr>
              <a:defRPr sz="800" smtClean="0"/>
            </a:lvl1pPr>
          </a:lstStyle>
          <a:p>
            <a:pPr>
              <a:defRPr/>
            </a:pPr>
            <a:fld id="{9E2303D3-A389-3C4B-B745-656175B81773}" type="slidenum">
              <a:rPr lang="en-US"/>
              <a:pPr>
                <a:defRPr/>
              </a:pPr>
              <a:t>‹#›</a:t>
            </a:fld>
            <a:endParaRPr lang="en-US" dirty="0"/>
          </a:p>
        </p:txBody>
      </p:sp>
      <p:sp>
        <p:nvSpPr>
          <p:cNvPr id="10" name="Text Placeholder 2"/>
          <p:cNvSpPr>
            <a:spLocks noGrp="1"/>
          </p:cNvSpPr>
          <p:nvPr>
            <p:ph type="body" idx="20"/>
          </p:nvPr>
        </p:nvSpPr>
        <p:spPr>
          <a:xfrm>
            <a:off x="609600" y="3143822"/>
            <a:ext cx="5223117"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p:cNvSpPr>
            <a:spLocks noGrp="1"/>
          </p:cNvSpPr>
          <p:nvPr>
            <p:ph sz="half" idx="21"/>
          </p:nvPr>
        </p:nvSpPr>
        <p:spPr>
          <a:xfrm>
            <a:off x="609600" y="3790858"/>
            <a:ext cx="5223117" cy="2104789"/>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609600" y="274638"/>
            <a:ext cx="10972800" cy="1143000"/>
          </a:xfrm>
        </p:spPr>
        <p:txBody>
          <a:bodyPr>
            <a:normAutofit/>
          </a:bodyPr>
          <a:lstStyle>
            <a:lvl1pPr algn="l">
              <a:defRPr sz="2800">
                <a:solidFill>
                  <a:srgbClr val="084D71"/>
                </a:solidFill>
              </a:defRPr>
            </a:lvl1pPr>
          </a:lstStyle>
          <a:p>
            <a:r>
              <a:rPr lang="en-US"/>
              <a:t>Click to edit Master title style</a:t>
            </a:r>
            <a:endParaRPr lang="en-US" dirty="0"/>
          </a:p>
        </p:txBody>
      </p:sp>
      <p:sp>
        <p:nvSpPr>
          <p:cNvPr id="13" name="Chart Placeholder 17"/>
          <p:cNvSpPr>
            <a:spLocks noGrp="1"/>
          </p:cNvSpPr>
          <p:nvPr>
            <p:ph type="chart" sz="quarter" idx="18"/>
          </p:nvPr>
        </p:nvSpPr>
        <p:spPr>
          <a:xfrm>
            <a:off x="609601" y="1535114"/>
            <a:ext cx="5223117" cy="1608709"/>
          </a:xfrm>
        </p:spPr>
        <p:txBody>
          <a:bodyPr/>
          <a:lstStyle>
            <a:lvl1pPr marL="0" indent="0">
              <a:buNone/>
              <a:defRPr/>
            </a:lvl1pPr>
          </a:lstStyle>
          <a:p>
            <a:r>
              <a:rPr lang="en-US"/>
              <a:t>Click icon to add chart</a:t>
            </a:r>
            <a:endParaRPr lang="en-US" dirty="0"/>
          </a:p>
        </p:txBody>
      </p:sp>
      <p:sp>
        <p:nvSpPr>
          <p:cNvPr id="14" name="Text Placeholder 2"/>
          <p:cNvSpPr>
            <a:spLocks noGrp="1"/>
          </p:cNvSpPr>
          <p:nvPr>
            <p:ph type="body" idx="22"/>
          </p:nvPr>
        </p:nvSpPr>
        <p:spPr>
          <a:xfrm>
            <a:off x="6334458" y="3143822"/>
            <a:ext cx="5247941" cy="639762"/>
          </a:xfrm>
        </p:spPr>
        <p:txBody>
          <a:bodyPr anchor="b">
            <a:normAutofit/>
          </a:bodyPr>
          <a:lstStyle>
            <a:lvl1pPr marL="0" indent="0" algn="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3"/>
          <p:cNvSpPr>
            <a:spLocks noGrp="1"/>
          </p:cNvSpPr>
          <p:nvPr>
            <p:ph sz="half" idx="23"/>
          </p:nvPr>
        </p:nvSpPr>
        <p:spPr>
          <a:xfrm>
            <a:off x="6334458" y="3790858"/>
            <a:ext cx="5247941" cy="2104789"/>
          </a:xfrm>
        </p:spPr>
        <p:txBody>
          <a:bodyPr/>
          <a:lstStyle>
            <a:lvl1pPr>
              <a:defRPr sz="1600">
                <a:solidFill>
                  <a:srgbClr val="084D71"/>
                </a:solidFill>
              </a:defRPr>
            </a:lvl1pPr>
            <a:lvl2pPr>
              <a:defRPr sz="1400">
                <a:solidFill>
                  <a:srgbClr val="084D71"/>
                </a:solidFill>
              </a:defRPr>
            </a:lvl2pPr>
            <a:lvl3pPr>
              <a:defRPr sz="1200">
                <a:solidFill>
                  <a:srgbClr val="084D71"/>
                </a:solidFill>
              </a:defRPr>
            </a:lvl3pPr>
            <a:lvl4pPr>
              <a:defRPr sz="1100">
                <a:solidFill>
                  <a:srgbClr val="084D71"/>
                </a:solidFill>
              </a:defRPr>
            </a:lvl4pPr>
            <a:lvl5pPr>
              <a:defRPr sz="1050">
                <a:solidFill>
                  <a:srgbClr val="084D7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hart Placeholder 17"/>
          <p:cNvSpPr>
            <a:spLocks noGrp="1"/>
          </p:cNvSpPr>
          <p:nvPr>
            <p:ph type="chart" sz="quarter" idx="24"/>
          </p:nvPr>
        </p:nvSpPr>
        <p:spPr>
          <a:xfrm>
            <a:off x="6334459" y="1535114"/>
            <a:ext cx="5247941" cy="1608709"/>
          </a:xfrm>
        </p:spPr>
        <p:txBody>
          <a:bodyPr/>
          <a:lstStyle>
            <a:lvl1pPr marL="0" indent="0">
              <a:buNone/>
              <a:defRPr/>
            </a:lvl1pPr>
          </a:lstStyle>
          <a:p>
            <a:r>
              <a:rPr lang="en-US"/>
              <a:t>Click icon to add chart</a:t>
            </a:r>
            <a:endParaRPr lang="en-US"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Tree>
    <p:extLst>
      <p:ext uri="{BB962C8B-B14F-4D97-AF65-F5344CB8AC3E}">
        <p14:creationId xmlns:p14="http://schemas.microsoft.com/office/powerpoint/2010/main" val="214494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70B6-6C16-4C23-A793-8E29122D1A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126D67-9330-4901-8911-CD354115F0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4DC757-4CC4-45F9-AD19-434BB7F9B4EB}"/>
              </a:ext>
            </a:extLst>
          </p:cNvPr>
          <p:cNvSpPr>
            <a:spLocks noGrp="1"/>
          </p:cNvSpPr>
          <p:nvPr>
            <p:ph type="dt" sz="half" idx="10"/>
          </p:nvPr>
        </p:nvSpPr>
        <p:spPr/>
        <p:txBody>
          <a:bodyPr/>
          <a:lstStyle/>
          <a:p>
            <a:pPr>
              <a:defRPr/>
            </a:pPr>
            <a:fld id="{6A731414-7C82-CD43-9D85-0D5EB22C408E}" type="datetimeFigureOut">
              <a:rPr lang="en-US" smtClean="0"/>
              <a:pPr>
                <a:defRPr/>
              </a:pPr>
              <a:t>8/28/2018</a:t>
            </a:fld>
            <a:endParaRPr lang="en-US"/>
          </a:p>
        </p:txBody>
      </p:sp>
      <p:sp>
        <p:nvSpPr>
          <p:cNvPr id="5" name="Footer Placeholder 4">
            <a:extLst>
              <a:ext uri="{FF2B5EF4-FFF2-40B4-BE49-F238E27FC236}">
                <a16:creationId xmlns:a16="http://schemas.microsoft.com/office/drawing/2014/main" id="{97338FF1-C37C-48D5-8E95-C76071C4702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A5667B5-74DA-49A6-B72B-49EDA2D613EE}"/>
              </a:ext>
            </a:extLst>
          </p:cNvPr>
          <p:cNvSpPr>
            <a:spLocks noGrp="1"/>
          </p:cNvSpPr>
          <p:nvPr>
            <p:ph type="sldNum" sz="quarter" idx="12"/>
          </p:nvPr>
        </p:nvSpPr>
        <p:spPr/>
        <p:txBody>
          <a:body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2005951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Slid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
        <p:nvSpPr>
          <p:cNvPr id="19" name="Picture Placeholder 6"/>
          <p:cNvSpPr>
            <a:spLocks noGrp="1"/>
          </p:cNvSpPr>
          <p:nvPr>
            <p:ph type="pic" sz="quarter" idx="14"/>
          </p:nvPr>
        </p:nvSpPr>
        <p:spPr>
          <a:xfrm>
            <a:off x="3551518" y="1844019"/>
            <a:ext cx="1742889" cy="1307167"/>
          </a:xfrm>
        </p:spPr>
        <p:txBody>
          <a:bodyPr rtlCol="0">
            <a:normAutofit/>
          </a:bodyPr>
          <a:lstStyle>
            <a:lvl1pPr marL="0" indent="0">
              <a:buNone/>
              <a:defRPr sz="1200">
                <a:solidFill>
                  <a:srgbClr val="FFFFFF"/>
                </a:solidFill>
              </a:defRPr>
            </a:lvl1pPr>
          </a:lstStyle>
          <a:p>
            <a:pPr lvl="0"/>
            <a:r>
              <a:rPr lang="en-US" noProof="0"/>
              <a:t>Click icon to add picture</a:t>
            </a:r>
            <a:endParaRPr lang="en-US" noProof="0" dirty="0"/>
          </a:p>
        </p:txBody>
      </p:sp>
      <p:sp>
        <p:nvSpPr>
          <p:cNvPr id="20" name="Text Placeholder 9"/>
          <p:cNvSpPr>
            <a:spLocks noGrp="1"/>
          </p:cNvSpPr>
          <p:nvPr>
            <p:ph type="body" sz="quarter" idx="15" hasCustomPrompt="1"/>
          </p:nvPr>
        </p:nvSpPr>
        <p:spPr>
          <a:xfrm>
            <a:off x="5427011" y="2638987"/>
            <a:ext cx="2000372" cy="510613"/>
          </a:xfrm>
        </p:spPr>
        <p:txBody>
          <a:bodyPr>
            <a:normAutofit/>
          </a:bodyPr>
          <a:lstStyle>
            <a:lvl1pPr marL="0" indent="0">
              <a:spcAft>
                <a:spcPts val="0"/>
              </a:spcAft>
              <a:buNone/>
              <a:defRPr sz="1100" b="1" baseline="0">
                <a:solidFill>
                  <a:srgbClr val="3E4642"/>
                </a:solidFill>
              </a:defRPr>
            </a:lvl1pPr>
            <a:lvl2pPr>
              <a:defRPr>
                <a:solidFill>
                  <a:srgbClr val="3E4642"/>
                </a:solidFill>
              </a:defRPr>
            </a:lvl2pPr>
            <a:lvl3pPr>
              <a:defRPr>
                <a:solidFill>
                  <a:srgbClr val="3E4642"/>
                </a:solidFill>
              </a:defRPr>
            </a:lvl3pPr>
          </a:lstStyle>
          <a:p>
            <a:pPr lvl="0"/>
            <a:r>
              <a:rPr lang="en-US" dirty="0"/>
              <a:t>Name</a:t>
            </a:r>
          </a:p>
          <a:p>
            <a:pPr lvl="0"/>
            <a:r>
              <a:rPr lang="en-US" dirty="0"/>
              <a:t>Contact</a:t>
            </a:r>
          </a:p>
        </p:txBody>
      </p:sp>
      <p:sp>
        <p:nvSpPr>
          <p:cNvPr id="21" name="Picture Placeholder 6"/>
          <p:cNvSpPr>
            <a:spLocks noGrp="1"/>
          </p:cNvSpPr>
          <p:nvPr>
            <p:ph type="pic" sz="quarter" idx="16"/>
          </p:nvPr>
        </p:nvSpPr>
        <p:spPr>
          <a:xfrm>
            <a:off x="3551518" y="383519"/>
            <a:ext cx="1742889" cy="1307167"/>
          </a:xfrm>
        </p:spPr>
        <p:txBody>
          <a:bodyPr rtlCol="0">
            <a:normAutofit/>
          </a:bodyPr>
          <a:lstStyle>
            <a:lvl1pPr marL="0" indent="0">
              <a:buNone/>
              <a:defRPr sz="1200">
                <a:solidFill>
                  <a:srgbClr val="FFFFFF"/>
                </a:solidFill>
              </a:defRPr>
            </a:lvl1pPr>
          </a:lstStyle>
          <a:p>
            <a:pPr lvl="0"/>
            <a:r>
              <a:rPr lang="en-US" noProof="0"/>
              <a:t>Click icon to add picture</a:t>
            </a:r>
            <a:endParaRPr lang="en-US" noProof="0" dirty="0"/>
          </a:p>
        </p:txBody>
      </p:sp>
      <p:sp>
        <p:nvSpPr>
          <p:cNvPr id="22" name="Text Placeholder 9"/>
          <p:cNvSpPr>
            <a:spLocks noGrp="1"/>
          </p:cNvSpPr>
          <p:nvPr>
            <p:ph type="body" sz="quarter" idx="17" hasCustomPrompt="1"/>
          </p:nvPr>
        </p:nvSpPr>
        <p:spPr>
          <a:xfrm>
            <a:off x="5427011" y="1178487"/>
            <a:ext cx="2000372" cy="510613"/>
          </a:xfrm>
        </p:spPr>
        <p:txBody>
          <a:bodyPr>
            <a:normAutofit/>
          </a:bodyPr>
          <a:lstStyle>
            <a:lvl1pPr marL="0" indent="0">
              <a:spcAft>
                <a:spcPts val="0"/>
              </a:spcAft>
              <a:buNone/>
              <a:defRPr sz="1100" b="1" baseline="0">
                <a:solidFill>
                  <a:srgbClr val="3E4642"/>
                </a:solidFill>
              </a:defRPr>
            </a:lvl1pPr>
            <a:lvl2pPr>
              <a:defRPr>
                <a:solidFill>
                  <a:srgbClr val="3E4642"/>
                </a:solidFill>
              </a:defRPr>
            </a:lvl2pPr>
            <a:lvl3pPr>
              <a:defRPr>
                <a:solidFill>
                  <a:srgbClr val="3E4642"/>
                </a:solidFill>
              </a:defRPr>
            </a:lvl3pPr>
          </a:lstStyle>
          <a:p>
            <a:pPr lvl="0"/>
            <a:r>
              <a:rPr lang="en-US" dirty="0"/>
              <a:t>Name</a:t>
            </a:r>
          </a:p>
          <a:p>
            <a:pPr lvl="0"/>
            <a:r>
              <a:rPr lang="en-US" dirty="0"/>
              <a:t>Contact</a:t>
            </a:r>
          </a:p>
        </p:txBody>
      </p:sp>
      <p:sp>
        <p:nvSpPr>
          <p:cNvPr id="23" name="Picture Placeholder 6"/>
          <p:cNvSpPr>
            <a:spLocks noGrp="1"/>
          </p:cNvSpPr>
          <p:nvPr>
            <p:ph type="pic" sz="quarter" idx="18"/>
          </p:nvPr>
        </p:nvSpPr>
        <p:spPr>
          <a:xfrm>
            <a:off x="3551518" y="4754838"/>
            <a:ext cx="1742889" cy="1307167"/>
          </a:xfrm>
        </p:spPr>
        <p:txBody>
          <a:bodyPr rtlCol="0">
            <a:normAutofit/>
          </a:bodyPr>
          <a:lstStyle>
            <a:lvl1pPr marL="0" indent="0">
              <a:buNone/>
              <a:defRPr sz="1200">
                <a:solidFill>
                  <a:srgbClr val="FFFFFF"/>
                </a:solidFill>
              </a:defRPr>
            </a:lvl1pPr>
          </a:lstStyle>
          <a:p>
            <a:pPr lvl="0"/>
            <a:r>
              <a:rPr lang="en-US" noProof="0"/>
              <a:t>Click icon to add picture</a:t>
            </a:r>
            <a:endParaRPr lang="en-US" noProof="0" dirty="0"/>
          </a:p>
        </p:txBody>
      </p:sp>
      <p:sp>
        <p:nvSpPr>
          <p:cNvPr id="24" name="Text Placeholder 9"/>
          <p:cNvSpPr>
            <a:spLocks noGrp="1"/>
          </p:cNvSpPr>
          <p:nvPr>
            <p:ph type="body" sz="quarter" idx="19" hasCustomPrompt="1"/>
          </p:nvPr>
        </p:nvSpPr>
        <p:spPr>
          <a:xfrm>
            <a:off x="5427011" y="5549806"/>
            <a:ext cx="2000372" cy="510613"/>
          </a:xfrm>
        </p:spPr>
        <p:txBody>
          <a:bodyPr>
            <a:normAutofit/>
          </a:bodyPr>
          <a:lstStyle>
            <a:lvl1pPr marL="0" indent="0">
              <a:spcAft>
                <a:spcPts val="0"/>
              </a:spcAft>
              <a:buNone/>
              <a:defRPr sz="1100" b="1" baseline="0">
                <a:solidFill>
                  <a:srgbClr val="3E4642"/>
                </a:solidFill>
              </a:defRPr>
            </a:lvl1pPr>
            <a:lvl2pPr>
              <a:defRPr>
                <a:solidFill>
                  <a:srgbClr val="3E4642"/>
                </a:solidFill>
              </a:defRPr>
            </a:lvl2pPr>
            <a:lvl3pPr>
              <a:defRPr>
                <a:solidFill>
                  <a:srgbClr val="3E4642"/>
                </a:solidFill>
              </a:defRPr>
            </a:lvl3pPr>
          </a:lstStyle>
          <a:p>
            <a:pPr lvl="0"/>
            <a:r>
              <a:rPr lang="en-US" dirty="0"/>
              <a:t>Name</a:t>
            </a:r>
          </a:p>
          <a:p>
            <a:pPr lvl="0"/>
            <a:r>
              <a:rPr lang="en-US" dirty="0"/>
              <a:t>Contact</a:t>
            </a:r>
          </a:p>
        </p:txBody>
      </p:sp>
      <p:sp>
        <p:nvSpPr>
          <p:cNvPr id="25" name="Picture Placeholder 6"/>
          <p:cNvSpPr>
            <a:spLocks noGrp="1"/>
          </p:cNvSpPr>
          <p:nvPr>
            <p:ph type="pic" sz="quarter" idx="20"/>
          </p:nvPr>
        </p:nvSpPr>
        <p:spPr>
          <a:xfrm>
            <a:off x="3551518" y="3294338"/>
            <a:ext cx="1742889" cy="1307167"/>
          </a:xfrm>
        </p:spPr>
        <p:txBody>
          <a:bodyPr rtlCol="0">
            <a:normAutofit/>
          </a:bodyPr>
          <a:lstStyle>
            <a:lvl1pPr marL="0" indent="0">
              <a:buNone/>
              <a:defRPr sz="1200">
                <a:solidFill>
                  <a:srgbClr val="FFFFFF"/>
                </a:solidFill>
              </a:defRPr>
            </a:lvl1pPr>
          </a:lstStyle>
          <a:p>
            <a:pPr lvl="0"/>
            <a:r>
              <a:rPr lang="en-US" noProof="0"/>
              <a:t>Click icon to add picture</a:t>
            </a:r>
            <a:endParaRPr lang="en-US" noProof="0" dirty="0"/>
          </a:p>
        </p:txBody>
      </p:sp>
      <p:sp>
        <p:nvSpPr>
          <p:cNvPr id="26" name="Text Placeholder 9"/>
          <p:cNvSpPr>
            <a:spLocks noGrp="1"/>
          </p:cNvSpPr>
          <p:nvPr>
            <p:ph type="body" sz="quarter" idx="21" hasCustomPrompt="1"/>
          </p:nvPr>
        </p:nvSpPr>
        <p:spPr>
          <a:xfrm>
            <a:off x="5427011" y="4089306"/>
            <a:ext cx="2000372" cy="510613"/>
          </a:xfrm>
        </p:spPr>
        <p:txBody>
          <a:bodyPr>
            <a:normAutofit/>
          </a:bodyPr>
          <a:lstStyle>
            <a:lvl1pPr marL="0" indent="0">
              <a:spcAft>
                <a:spcPts val="0"/>
              </a:spcAft>
              <a:buNone/>
              <a:defRPr sz="1100" b="1" baseline="0">
                <a:solidFill>
                  <a:srgbClr val="3E4642"/>
                </a:solidFill>
              </a:defRPr>
            </a:lvl1pPr>
            <a:lvl2pPr>
              <a:defRPr>
                <a:solidFill>
                  <a:srgbClr val="3E4642"/>
                </a:solidFill>
              </a:defRPr>
            </a:lvl2pPr>
            <a:lvl3pPr>
              <a:defRPr>
                <a:solidFill>
                  <a:srgbClr val="3E4642"/>
                </a:solidFill>
              </a:defRPr>
            </a:lvl3pPr>
          </a:lstStyle>
          <a:p>
            <a:pPr lvl="0"/>
            <a:r>
              <a:rPr lang="en-US" dirty="0"/>
              <a:t>Name</a:t>
            </a:r>
          </a:p>
          <a:p>
            <a:pPr lvl="0"/>
            <a:r>
              <a:rPr lang="en-US" dirty="0"/>
              <a:t>Contact</a:t>
            </a:r>
          </a:p>
        </p:txBody>
      </p:sp>
    </p:spTree>
    <p:extLst>
      <p:ext uri="{BB962C8B-B14F-4D97-AF65-F5344CB8AC3E}">
        <p14:creationId xmlns:p14="http://schemas.microsoft.com/office/powerpoint/2010/main" val="3169106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776"/>
          </a:xfrm>
          <a:prstGeom prst="rect">
            <a:avLst/>
          </a:prstGeom>
        </p:spPr>
      </p:pic>
      <p:sp>
        <p:nvSpPr>
          <p:cNvPr id="15" name="Picture Placeholder 6"/>
          <p:cNvSpPr>
            <a:spLocks noGrp="1"/>
          </p:cNvSpPr>
          <p:nvPr>
            <p:ph type="pic" sz="quarter" idx="14"/>
          </p:nvPr>
        </p:nvSpPr>
        <p:spPr>
          <a:xfrm>
            <a:off x="3551518" y="1844019"/>
            <a:ext cx="1742889" cy="1307167"/>
          </a:xfrm>
        </p:spPr>
        <p:txBody>
          <a:bodyPr rtlCol="0">
            <a:normAutofit/>
          </a:bodyPr>
          <a:lstStyle>
            <a:lvl1pPr marL="0" indent="0">
              <a:buNone/>
              <a:defRPr sz="1200">
                <a:solidFill>
                  <a:srgbClr val="FFFFFF"/>
                </a:solidFill>
              </a:defRPr>
            </a:lvl1pPr>
          </a:lstStyle>
          <a:p>
            <a:pPr lvl="0"/>
            <a:r>
              <a:rPr lang="en-US" noProof="0"/>
              <a:t>Click icon to add picture</a:t>
            </a:r>
            <a:endParaRPr lang="en-US" noProof="0" dirty="0"/>
          </a:p>
        </p:txBody>
      </p:sp>
      <p:sp>
        <p:nvSpPr>
          <p:cNvPr id="16" name="Text Placeholder 9"/>
          <p:cNvSpPr>
            <a:spLocks noGrp="1"/>
          </p:cNvSpPr>
          <p:nvPr>
            <p:ph type="body" sz="quarter" idx="15" hasCustomPrompt="1"/>
          </p:nvPr>
        </p:nvSpPr>
        <p:spPr>
          <a:xfrm>
            <a:off x="5427011" y="2638987"/>
            <a:ext cx="2000372" cy="510613"/>
          </a:xfrm>
        </p:spPr>
        <p:txBody>
          <a:bodyPr>
            <a:normAutofit/>
          </a:bodyPr>
          <a:lstStyle>
            <a:lvl1pPr marL="0" indent="0">
              <a:spcAft>
                <a:spcPts val="0"/>
              </a:spcAft>
              <a:buNone/>
              <a:defRPr sz="1100" b="1" baseline="0">
                <a:solidFill>
                  <a:srgbClr val="3E4642"/>
                </a:solidFill>
              </a:defRPr>
            </a:lvl1pPr>
            <a:lvl2pPr>
              <a:defRPr>
                <a:solidFill>
                  <a:srgbClr val="3E4642"/>
                </a:solidFill>
              </a:defRPr>
            </a:lvl2pPr>
            <a:lvl3pPr>
              <a:defRPr>
                <a:solidFill>
                  <a:srgbClr val="3E4642"/>
                </a:solidFill>
              </a:defRPr>
            </a:lvl3pPr>
          </a:lstStyle>
          <a:p>
            <a:pPr lvl="0"/>
            <a:r>
              <a:rPr lang="en-US" dirty="0"/>
              <a:t>Name</a:t>
            </a:r>
          </a:p>
          <a:p>
            <a:pPr lvl="0"/>
            <a:r>
              <a:rPr lang="en-US" dirty="0"/>
              <a:t>Contact</a:t>
            </a:r>
          </a:p>
        </p:txBody>
      </p:sp>
      <p:sp>
        <p:nvSpPr>
          <p:cNvPr id="17" name="Picture Placeholder 6"/>
          <p:cNvSpPr>
            <a:spLocks noGrp="1"/>
          </p:cNvSpPr>
          <p:nvPr>
            <p:ph type="pic" sz="quarter" idx="16"/>
          </p:nvPr>
        </p:nvSpPr>
        <p:spPr>
          <a:xfrm>
            <a:off x="3551518" y="383519"/>
            <a:ext cx="1742889" cy="1307167"/>
          </a:xfrm>
        </p:spPr>
        <p:txBody>
          <a:bodyPr rtlCol="0">
            <a:normAutofit/>
          </a:bodyPr>
          <a:lstStyle>
            <a:lvl1pPr marL="0" indent="0">
              <a:buNone/>
              <a:defRPr sz="1200">
                <a:solidFill>
                  <a:srgbClr val="FFFFFF"/>
                </a:solidFill>
              </a:defRPr>
            </a:lvl1pPr>
          </a:lstStyle>
          <a:p>
            <a:pPr lvl="0"/>
            <a:r>
              <a:rPr lang="en-US" noProof="0"/>
              <a:t>Click icon to add picture</a:t>
            </a:r>
            <a:endParaRPr lang="en-US" noProof="0" dirty="0"/>
          </a:p>
        </p:txBody>
      </p:sp>
      <p:sp>
        <p:nvSpPr>
          <p:cNvPr id="18" name="Text Placeholder 9"/>
          <p:cNvSpPr>
            <a:spLocks noGrp="1"/>
          </p:cNvSpPr>
          <p:nvPr>
            <p:ph type="body" sz="quarter" idx="17" hasCustomPrompt="1"/>
          </p:nvPr>
        </p:nvSpPr>
        <p:spPr>
          <a:xfrm>
            <a:off x="5427011" y="1178487"/>
            <a:ext cx="2000372" cy="510613"/>
          </a:xfrm>
        </p:spPr>
        <p:txBody>
          <a:bodyPr>
            <a:normAutofit/>
          </a:bodyPr>
          <a:lstStyle>
            <a:lvl1pPr marL="0" indent="0">
              <a:spcAft>
                <a:spcPts val="0"/>
              </a:spcAft>
              <a:buNone/>
              <a:defRPr sz="1100" b="1" baseline="0">
                <a:solidFill>
                  <a:srgbClr val="3E4642"/>
                </a:solidFill>
              </a:defRPr>
            </a:lvl1pPr>
            <a:lvl2pPr>
              <a:defRPr>
                <a:solidFill>
                  <a:srgbClr val="3E4642"/>
                </a:solidFill>
              </a:defRPr>
            </a:lvl2pPr>
            <a:lvl3pPr>
              <a:defRPr>
                <a:solidFill>
                  <a:srgbClr val="3E4642"/>
                </a:solidFill>
              </a:defRPr>
            </a:lvl3pPr>
          </a:lstStyle>
          <a:p>
            <a:pPr lvl="0"/>
            <a:r>
              <a:rPr lang="en-US" dirty="0"/>
              <a:t>Name</a:t>
            </a:r>
          </a:p>
          <a:p>
            <a:pPr lvl="0"/>
            <a:r>
              <a:rPr lang="en-US" dirty="0"/>
              <a:t>Contact</a:t>
            </a:r>
          </a:p>
        </p:txBody>
      </p:sp>
      <p:sp>
        <p:nvSpPr>
          <p:cNvPr id="19" name="Picture Placeholder 6"/>
          <p:cNvSpPr>
            <a:spLocks noGrp="1"/>
          </p:cNvSpPr>
          <p:nvPr>
            <p:ph type="pic" sz="quarter" idx="18"/>
          </p:nvPr>
        </p:nvSpPr>
        <p:spPr>
          <a:xfrm>
            <a:off x="3551518" y="4754838"/>
            <a:ext cx="1742889" cy="1307167"/>
          </a:xfrm>
        </p:spPr>
        <p:txBody>
          <a:bodyPr rtlCol="0">
            <a:normAutofit/>
          </a:bodyPr>
          <a:lstStyle>
            <a:lvl1pPr marL="0" indent="0">
              <a:buNone/>
              <a:defRPr sz="1200">
                <a:solidFill>
                  <a:srgbClr val="FFFFFF"/>
                </a:solidFill>
              </a:defRPr>
            </a:lvl1pPr>
          </a:lstStyle>
          <a:p>
            <a:pPr lvl="0"/>
            <a:r>
              <a:rPr lang="en-US" noProof="0"/>
              <a:t>Click icon to add picture</a:t>
            </a:r>
            <a:endParaRPr lang="en-US" noProof="0" dirty="0"/>
          </a:p>
        </p:txBody>
      </p:sp>
      <p:sp>
        <p:nvSpPr>
          <p:cNvPr id="20" name="Text Placeholder 9"/>
          <p:cNvSpPr>
            <a:spLocks noGrp="1"/>
          </p:cNvSpPr>
          <p:nvPr>
            <p:ph type="body" sz="quarter" idx="19" hasCustomPrompt="1"/>
          </p:nvPr>
        </p:nvSpPr>
        <p:spPr>
          <a:xfrm>
            <a:off x="5427011" y="5549806"/>
            <a:ext cx="2000372" cy="510613"/>
          </a:xfrm>
        </p:spPr>
        <p:txBody>
          <a:bodyPr>
            <a:normAutofit/>
          </a:bodyPr>
          <a:lstStyle>
            <a:lvl1pPr marL="0" indent="0">
              <a:spcAft>
                <a:spcPts val="0"/>
              </a:spcAft>
              <a:buNone/>
              <a:defRPr sz="1100" b="1" baseline="0">
                <a:solidFill>
                  <a:srgbClr val="3E4642"/>
                </a:solidFill>
              </a:defRPr>
            </a:lvl1pPr>
            <a:lvl2pPr>
              <a:defRPr>
                <a:solidFill>
                  <a:srgbClr val="3E4642"/>
                </a:solidFill>
              </a:defRPr>
            </a:lvl2pPr>
            <a:lvl3pPr>
              <a:defRPr>
                <a:solidFill>
                  <a:srgbClr val="3E4642"/>
                </a:solidFill>
              </a:defRPr>
            </a:lvl3pPr>
          </a:lstStyle>
          <a:p>
            <a:pPr lvl="0"/>
            <a:r>
              <a:rPr lang="en-US" dirty="0"/>
              <a:t>Name</a:t>
            </a:r>
          </a:p>
          <a:p>
            <a:pPr lvl="0"/>
            <a:r>
              <a:rPr lang="en-US" dirty="0"/>
              <a:t>Contact</a:t>
            </a:r>
          </a:p>
        </p:txBody>
      </p:sp>
      <p:sp>
        <p:nvSpPr>
          <p:cNvPr id="21" name="Picture Placeholder 6"/>
          <p:cNvSpPr>
            <a:spLocks noGrp="1"/>
          </p:cNvSpPr>
          <p:nvPr>
            <p:ph type="pic" sz="quarter" idx="20"/>
          </p:nvPr>
        </p:nvSpPr>
        <p:spPr>
          <a:xfrm>
            <a:off x="3551518" y="3294338"/>
            <a:ext cx="1742889" cy="1307167"/>
          </a:xfrm>
        </p:spPr>
        <p:txBody>
          <a:bodyPr rtlCol="0">
            <a:normAutofit/>
          </a:bodyPr>
          <a:lstStyle>
            <a:lvl1pPr marL="0" indent="0">
              <a:buNone/>
              <a:defRPr sz="1200">
                <a:solidFill>
                  <a:srgbClr val="FFFFFF"/>
                </a:solidFill>
              </a:defRPr>
            </a:lvl1pPr>
          </a:lstStyle>
          <a:p>
            <a:pPr lvl="0"/>
            <a:r>
              <a:rPr lang="en-US" noProof="0"/>
              <a:t>Click icon to add picture</a:t>
            </a:r>
            <a:endParaRPr lang="en-US" noProof="0" dirty="0"/>
          </a:p>
        </p:txBody>
      </p:sp>
      <p:sp>
        <p:nvSpPr>
          <p:cNvPr id="22" name="Text Placeholder 9"/>
          <p:cNvSpPr>
            <a:spLocks noGrp="1"/>
          </p:cNvSpPr>
          <p:nvPr>
            <p:ph type="body" sz="quarter" idx="21" hasCustomPrompt="1"/>
          </p:nvPr>
        </p:nvSpPr>
        <p:spPr>
          <a:xfrm>
            <a:off x="5427011" y="4089306"/>
            <a:ext cx="2000372" cy="510613"/>
          </a:xfrm>
        </p:spPr>
        <p:txBody>
          <a:bodyPr>
            <a:normAutofit/>
          </a:bodyPr>
          <a:lstStyle>
            <a:lvl1pPr marL="0" indent="0">
              <a:spcAft>
                <a:spcPts val="0"/>
              </a:spcAft>
              <a:buNone/>
              <a:defRPr sz="1100" b="1" baseline="0">
                <a:solidFill>
                  <a:srgbClr val="3E4642"/>
                </a:solidFill>
              </a:defRPr>
            </a:lvl1pPr>
            <a:lvl2pPr>
              <a:defRPr>
                <a:solidFill>
                  <a:srgbClr val="3E4642"/>
                </a:solidFill>
              </a:defRPr>
            </a:lvl2pPr>
            <a:lvl3pPr>
              <a:defRPr>
                <a:solidFill>
                  <a:srgbClr val="3E4642"/>
                </a:solidFill>
              </a:defRPr>
            </a:lvl3pPr>
          </a:lstStyle>
          <a:p>
            <a:pPr lvl="0"/>
            <a:r>
              <a:rPr lang="en-US" dirty="0"/>
              <a:t>Name</a:t>
            </a:r>
          </a:p>
          <a:p>
            <a:pPr lvl="0"/>
            <a:r>
              <a:rPr lang="en-US" dirty="0"/>
              <a:t>Contact</a:t>
            </a:r>
          </a:p>
        </p:txBody>
      </p:sp>
    </p:spTree>
    <p:extLst>
      <p:ext uri="{BB962C8B-B14F-4D97-AF65-F5344CB8AC3E}">
        <p14:creationId xmlns:p14="http://schemas.microsoft.com/office/powerpoint/2010/main" val="73893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FCBC-CC88-4B8D-8597-45302C6B8C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9E121-AC04-4F17-9E2B-0205EC6C38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54824F-3160-474A-A638-D9374F37EE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359A46-875B-4474-88E2-D84188909EFB}"/>
              </a:ext>
            </a:extLst>
          </p:cNvPr>
          <p:cNvSpPr>
            <a:spLocks noGrp="1"/>
          </p:cNvSpPr>
          <p:nvPr>
            <p:ph type="dt" sz="half" idx="10"/>
          </p:nvPr>
        </p:nvSpPr>
        <p:spPr/>
        <p:txBody>
          <a:bodyPr/>
          <a:lstStyle/>
          <a:p>
            <a:pPr>
              <a:defRPr/>
            </a:pPr>
            <a:fld id="{6A731414-7C82-CD43-9D85-0D5EB22C408E}" type="datetimeFigureOut">
              <a:rPr lang="en-US" smtClean="0"/>
              <a:pPr>
                <a:defRPr/>
              </a:pPr>
              <a:t>8/28/2018</a:t>
            </a:fld>
            <a:endParaRPr lang="en-US"/>
          </a:p>
        </p:txBody>
      </p:sp>
      <p:sp>
        <p:nvSpPr>
          <p:cNvPr id="6" name="Footer Placeholder 5">
            <a:extLst>
              <a:ext uri="{FF2B5EF4-FFF2-40B4-BE49-F238E27FC236}">
                <a16:creationId xmlns:a16="http://schemas.microsoft.com/office/drawing/2014/main" id="{FED49483-C5ED-46B4-BBAB-C198525D7B8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5E28D42-1541-4F75-ABBB-1AE137F1E38E}"/>
              </a:ext>
            </a:extLst>
          </p:cNvPr>
          <p:cNvSpPr>
            <a:spLocks noGrp="1"/>
          </p:cNvSpPr>
          <p:nvPr>
            <p:ph type="sldNum" sz="quarter" idx="12"/>
          </p:nvPr>
        </p:nvSpPr>
        <p:spPr/>
        <p:txBody>
          <a:body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50297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606C-305B-425B-924D-868E46DF9B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3C8EF0-025B-4B25-9F37-14D8B30B0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AC9254-B92B-484F-8C09-66A30B6267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23D329-D100-44DF-8929-E8C0994DF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B9891C-96E9-4A74-958A-26DC07B69D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F1A62E-7979-4B6B-AD08-5E7844FD5B62}"/>
              </a:ext>
            </a:extLst>
          </p:cNvPr>
          <p:cNvSpPr>
            <a:spLocks noGrp="1"/>
          </p:cNvSpPr>
          <p:nvPr>
            <p:ph type="dt" sz="half" idx="10"/>
          </p:nvPr>
        </p:nvSpPr>
        <p:spPr/>
        <p:txBody>
          <a:bodyPr/>
          <a:lstStyle/>
          <a:p>
            <a:pPr>
              <a:defRPr/>
            </a:pPr>
            <a:fld id="{6A731414-7C82-CD43-9D85-0D5EB22C408E}" type="datetimeFigureOut">
              <a:rPr lang="en-US" smtClean="0"/>
              <a:pPr>
                <a:defRPr/>
              </a:pPr>
              <a:t>8/28/2018</a:t>
            </a:fld>
            <a:endParaRPr lang="en-US"/>
          </a:p>
        </p:txBody>
      </p:sp>
      <p:sp>
        <p:nvSpPr>
          <p:cNvPr id="8" name="Footer Placeholder 7">
            <a:extLst>
              <a:ext uri="{FF2B5EF4-FFF2-40B4-BE49-F238E27FC236}">
                <a16:creationId xmlns:a16="http://schemas.microsoft.com/office/drawing/2014/main" id="{B5D7184A-EFB9-4312-AAA8-E842641CB09B}"/>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6AF93014-465C-40A1-BFB0-96D5A4D93D01}"/>
              </a:ext>
            </a:extLst>
          </p:cNvPr>
          <p:cNvSpPr>
            <a:spLocks noGrp="1"/>
          </p:cNvSpPr>
          <p:nvPr>
            <p:ph type="sldNum" sz="quarter" idx="12"/>
          </p:nvPr>
        </p:nvSpPr>
        <p:spPr/>
        <p:txBody>
          <a:body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68591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7C57-6E5C-40EC-A8D2-83DD97C62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CE8C91-9A4A-4DCB-893C-466AAF7C1B52}"/>
              </a:ext>
            </a:extLst>
          </p:cNvPr>
          <p:cNvSpPr>
            <a:spLocks noGrp="1"/>
          </p:cNvSpPr>
          <p:nvPr>
            <p:ph type="dt" sz="half" idx="10"/>
          </p:nvPr>
        </p:nvSpPr>
        <p:spPr/>
        <p:txBody>
          <a:bodyPr/>
          <a:lstStyle/>
          <a:p>
            <a:pPr>
              <a:defRPr/>
            </a:pPr>
            <a:fld id="{6A731414-7C82-CD43-9D85-0D5EB22C408E}" type="datetimeFigureOut">
              <a:rPr lang="en-US" smtClean="0"/>
              <a:pPr>
                <a:defRPr/>
              </a:pPr>
              <a:t>8/28/2018</a:t>
            </a:fld>
            <a:endParaRPr lang="en-US"/>
          </a:p>
        </p:txBody>
      </p:sp>
      <p:sp>
        <p:nvSpPr>
          <p:cNvPr id="4" name="Footer Placeholder 3">
            <a:extLst>
              <a:ext uri="{FF2B5EF4-FFF2-40B4-BE49-F238E27FC236}">
                <a16:creationId xmlns:a16="http://schemas.microsoft.com/office/drawing/2014/main" id="{03DCD9A0-EAE6-4190-8B99-92AD19FC9C4B}"/>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00873A81-095D-4EA7-A764-CE1F1ED3162B}"/>
              </a:ext>
            </a:extLst>
          </p:cNvPr>
          <p:cNvSpPr>
            <a:spLocks noGrp="1"/>
          </p:cNvSpPr>
          <p:nvPr>
            <p:ph type="sldNum" sz="quarter" idx="12"/>
          </p:nvPr>
        </p:nvSpPr>
        <p:spPr/>
        <p:txBody>
          <a:body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90838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048A3-0FA1-42F5-897E-AC912892E40A}"/>
              </a:ext>
            </a:extLst>
          </p:cNvPr>
          <p:cNvSpPr>
            <a:spLocks noGrp="1"/>
          </p:cNvSpPr>
          <p:nvPr>
            <p:ph type="dt" sz="half" idx="10"/>
          </p:nvPr>
        </p:nvSpPr>
        <p:spPr/>
        <p:txBody>
          <a:bodyPr/>
          <a:lstStyle/>
          <a:p>
            <a:pPr>
              <a:defRPr/>
            </a:pPr>
            <a:fld id="{6A731414-7C82-CD43-9D85-0D5EB22C408E}" type="datetimeFigureOut">
              <a:rPr lang="en-US" smtClean="0"/>
              <a:pPr>
                <a:defRPr/>
              </a:pPr>
              <a:t>8/28/2018</a:t>
            </a:fld>
            <a:endParaRPr lang="en-US"/>
          </a:p>
        </p:txBody>
      </p:sp>
      <p:sp>
        <p:nvSpPr>
          <p:cNvPr id="3" name="Footer Placeholder 2">
            <a:extLst>
              <a:ext uri="{FF2B5EF4-FFF2-40B4-BE49-F238E27FC236}">
                <a16:creationId xmlns:a16="http://schemas.microsoft.com/office/drawing/2014/main" id="{858354AA-7434-43D0-909F-C548FCB77601}"/>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E7D9BEF3-8A08-4FC8-812F-D00C2A6F2AC7}"/>
              </a:ext>
            </a:extLst>
          </p:cNvPr>
          <p:cNvSpPr>
            <a:spLocks noGrp="1"/>
          </p:cNvSpPr>
          <p:nvPr>
            <p:ph type="sldNum" sz="quarter" idx="12"/>
          </p:nvPr>
        </p:nvSpPr>
        <p:spPr/>
        <p:txBody>
          <a:body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421708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19D3-9DDB-47A8-B370-93BE1CB44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43D560-4255-4437-945D-49F5D7AF2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5A7AE-A7A9-4709-9BF0-2E9586CDB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D5C7E8-CEBF-4D6A-A90A-E51F9498CFBE}"/>
              </a:ext>
            </a:extLst>
          </p:cNvPr>
          <p:cNvSpPr>
            <a:spLocks noGrp="1"/>
          </p:cNvSpPr>
          <p:nvPr>
            <p:ph type="dt" sz="half" idx="10"/>
          </p:nvPr>
        </p:nvSpPr>
        <p:spPr/>
        <p:txBody>
          <a:bodyPr/>
          <a:lstStyle/>
          <a:p>
            <a:pPr>
              <a:defRPr/>
            </a:pPr>
            <a:fld id="{6A731414-7C82-CD43-9D85-0D5EB22C408E}" type="datetimeFigureOut">
              <a:rPr lang="en-US" smtClean="0"/>
              <a:pPr>
                <a:defRPr/>
              </a:pPr>
              <a:t>8/28/2018</a:t>
            </a:fld>
            <a:endParaRPr lang="en-US"/>
          </a:p>
        </p:txBody>
      </p:sp>
      <p:sp>
        <p:nvSpPr>
          <p:cNvPr id="6" name="Footer Placeholder 5">
            <a:extLst>
              <a:ext uri="{FF2B5EF4-FFF2-40B4-BE49-F238E27FC236}">
                <a16:creationId xmlns:a16="http://schemas.microsoft.com/office/drawing/2014/main" id="{5B0F0C2B-CE23-4680-A48B-2C62A4E0D256}"/>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AD06FC0C-CB8D-4B69-B5AB-A0C4C0E70CE1}"/>
              </a:ext>
            </a:extLst>
          </p:cNvPr>
          <p:cNvSpPr>
            <a:spLocks noGrp="1"/>
          </p:cNvSpPr>
          <p:nvPr>
            <p:ph type="sldNum" sz="quarter" idx="12"/>
          </p:nvPr>
        </p:nvSpPr>
        <p:spPr/>
        <p:txBody>
          <a:body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163401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103D-0E78-4B4C-9D1D-3F2658A58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987CD2-AB55-4187-86B2-04162C72A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15D04B-117F-4A31-940C-54F20268A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D04C8-D898-459A-9954-986EFA0862FF}"/>
              </a:ext>
            </a:extLst>
          </p:cNvPr>
          <p:cNvSpPr>
            <a:spLocks noGrp="1"/>
          </p:cNvSpPr>
          <p:nvPr>
            <p:ph type="dt" sz="half" idx="10"/>
          </p:nvPr>
        </p:nvSpPr>
        <p:spPr/>
        <p:txBody>
          <a:bodyPr/>
          <a:lstStyle/>
          <a:p>
            <a:pPr>
              <a:defRPr/>
            </a:pPr>
            <a:fld id="{6A731414-7C82-CD43-9D85-0D5EB22C408E}" type="datetimeFigureOut">
              <a:rPr lang="en-US" smtClean="0"/>
              <a:pPr>
                <a:defRPr/>
              </a:pPr>
              <a:t>8/28/2018</a:t>
            </a:fld>
            <a:endParaRPr lang="en-US"/>
          </a:p>
        </p:txBody>
      </p:sp>
      <p:sp>
        <p:nvSpPr>
          <p:cNvPr id="6" name="Footer Placeholder 5">
            <a:extLst>
              <a:ext uri="{FF2B5EF4-FFF2-40B4-BE49-F238E27FC236}">
                <a16:creationId xmlns:a16="http://schemas.microsoft.com/office/drawing/2014/main" id="{DECA071F-1933-40A1-871C-C7E065869AE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C9155B-D738-4A05-A1DA-83D4AEA4C9CE}"/>
              </a:ext>
            </a:extLst>
          </p:cNvPr>
          <p:cNvSpPr>
            <a:spLocks noGrp="1"/>
          </p:cNvSpPr>
          <p:nvPr>
            <p:ph type="sldNum" sz="quarter" idx="12"/>
          </p:nvPr>
        </p:nvSpPr>
        <p:spPr/>
        <p:txBody>
          <a:body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320050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9EF784-46AD-4CBD-BC03-340A2A03C8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D952E-4275-4FDB-A0EE-E179FB5EE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74E6F-0B94-49F3-8521-1E8BD7B3F4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731414-7C82-CD43-9D85-0D5EB22C408E}" type="datetimeFigureOut">
              <a:rPr lang="en-US" smtClean="0"/>
              <a:pPr>
                <a:defRPr/>
              </a:pPr>
              <a:t>8/28/2018</a:t>
            </a:fld>
            <a:endParaRPr lang="en-US"/>
          </a:p>
        </p:txBody>
      </p:sp>
      <p:sp>
        <p:nvSpPr>
          <p:cNvPr id="5" name="Footer Placeholder 4">
            <a:extLst>
              <a:ext uri="{FF2B5EF4-FFF2-40B4-BE49-F238E27FC236}">
                <a16:creationId xmlns:a16="http://schemas.microsoft.com/office/drawing/2014/main" id="{1FBE6F1E-9754-4E6C-89F1-AED8920D7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6667571-D466-4787-9F8F-14E0D700D4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A74084A-3D74-054D-B25A-BDB7D3D16D79}" type="slidenum">
              <a:rPr lang="en-US" smtClean="0"/>
              <a:pPr>
                <a:defRPr/>
              </a:pPr>
              <a:t>‹#›</a:t>
            </a:fld>
            <a:endParaRPr lang="en-US"/>
          </a:p>
        </p:txBody>
      </p:sp>
    </p:spTree>
    <p:extLst>
      <p:ext uri="{BB962C8B-B14F-4D97-AF65-F5344CB8AC3E}">
        <p14:creationId xmlns:p14="http://schemas.microsoft.com/office/powerpoint/2010/main" val="33755427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681" r:id="rId14"/>
    <p:sldLayoutId id="2147483684" r:id="rId15"/>
    <p:sldLayoutId id="2147483706" r:id="rId16"/>
    <p:sldLayoutId id="2147483685" r:id="rId17"/>
    <p:sldLayoutId id="2147483686" r:id="rId18"/>
    <p:sldLayoutId id="2147483707" r:id="rId19"/>
    <p:sldLayoutId id="2147483687" r:id="rId20"/>
    <p:sldLayoutId id="2147483688" r:id="rId21"/>
    <p:sldLayoutId id="2147483695" r:id="rId22"/>
    <p:sldLayoutId id="2147483696" r:id="rId23"/>
    <p:sldLayoutId id="2147483697" r:id="rId24"/>
    <p:sldLayoutId id="2147483698" r:id="rId25"/>
    <p:sldLayoutId id="2147483699" r:id="rId26"/>
    <p:sldLayoutId id="2147483700" r:id="rId27"/>
    <p:sldLayoutId id="2147483704" r:id="rId28"/>
    <p:sldLayoutId id="2147483705" r:id="rId29"/>
    <p:sldLayoutId id="2147483680" r:id="rId30"/>
    <p:sldLayoutId id="2147483708"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Apache_NiFi" TargetMode="External"/><Relationship Id="rId7" Type="http://schemas.openxmlformats.org/officeDocument/2006/relationships/hyperlink" Target="https://hortonworks.com/blog/edge-intelligence-iot-apache-minifi/" TargetMode="External"/><Relationship Id="rId2" Type="http://schemas.openxmlformats.org/officeDocument/2006/relationships/hyperlink" Target="https://nifi.apache.org/docs/nifi-docs/html/overview.html" TargetMode="External"/><Relationship Id="rId1" Type="http://schemas.openxmlformats.org/officeDocument/2006/relationships/slideLayout" Target="../slideLayouts/slideLayout13.xml"/><Relationship Id="rId6" Type="http://schemas.openxmlformats.org/officeDocument/2006/relationships/hyperlink" Target="https://nifi.apache.org/minifi/getting-started.html" TargetMode="External"/><Relationship Id="rId5" Type="http://schemas.openxmlformats.org/officeDocument/2006/relationships/hyperlink" Target="https://hortonworks.com/ebook/ni-fi-dummies/" TargetMode="External"/><Relationship Id="rId4" Type="http://schemas.openxmlformats.org/officeDocument/2006/relationships/hyperlink" Target="https://community.hortonworks.com/articles/57262/integrating-apache-nifi-and-apache-kafka.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An Introduction to Apache </a:t>
            </a:r>
            <a:r>
              <a:rPr lang="en-US" dirty="0" err="1"/>
              <a:t>NiFi</a:t>
            </a:r>
            <a:endParaRPr lang="en-US" dirty="0"/>
          </a:p>
        </p:txBody>
      </p:sp>
      <p:sp>
        <p:nvSpPr>
          <p:cNvPr id="3" name="Subtitle 2"/>
          <p:cNvSpPr>
            <a:spLocks noGrp="1"/>
          </p:cNvSpPr>
          <p:nvPr>
            <p:ph type="subTitle" idx="1"/>
          </p:nvPr>
        </p:nvSpPr>
        <p:spPr/>
        <p:txBody>
          <a:bodyPr/>
          <a:lstStyle/>
          <a:p>
            <a:r>
              <a:rPr lang="en-US" dirty="0"/>
              <a:t>A Modern Day Dataflow Engine</a:t>
            </a:r>
          </a:p>
        </p:txBody>
      </p:sp>
      <p:sp>
        <p:nvSpPr>
          <p:cNvPr id="4" name="Text Placeholder 3"/>
          <p:cNvSpPr>
            <a:spLocks noGrp="1"/>
          </p:cNvSpPr>
          <p:nvPr>
            <p:ph type="body" sz="quarter" idx="15"/>
          </p:nvPr>
        </p:nvSpPr>
        <p:spPr/>
        <p:txBody>
          <a:bodyPr/>
          <a:lstStyle/>
          <a:p>
            <a:r>
              <a:rPr lang="en-US" dirty="0"/>
              <a:t>By </a:t>
            </a:r>
            <a:r>
              <a:rPr lang="en-US" dirty="0" err="1"/>
              <a:t>andy</a:t>
            </a:r>
            <a:r>
              <a:rPr lang="en-US" dirty="0"/>
              <a:t> </a:t>
            </a:r>
            <a:r>
              <a:rPr lang="en-US" dirty="0" err="1"/>
              <a:t>vold</a:t>
            </a:r>
            <a:endParaRPr lang="en-US" dirty="0"/>
          </a:p>
        </p:txBody>
      </p:sp>
    </p:spTree>
    <p:extLst>
      <p:ext uri="{BB962C8B-B14F-4D97-AF65-F5344CB8AC3E}">
        <p14:creationId xmlns:p14="http://schemas.microsoft.com/office/powerpoint/2010/main" val="531937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Concepts of </a:t>
            </a:r>
            <a:r>
              <a:rPr lang="en-US" dirty="0" err="1"/>
              <a:t>NiFi</a:t>
            </a:r>
            <a:endParaRPr lang="en-US" dirty="0"/>
          </a:p>
        </p:txBody>
      </p:sp>
      <p:graphicFrame>
        <p:nvGraphicFramePr>
          <p:cNvPr id="4" name="Content Placeholder 3">
            <a:extLst>
              <a:ext uri="{FF2B5EF4-FFF2-40B4-BE49-F238E27FC236}">
                <a16:creationId xmlns:a16="http://schemas.microsoft.com/office/drawing/2014/main" id="{B4459E76-38B7-4F4E-AAD4-3770E39DEB23}"/>
              </a:ext>
            </a:extLst>
          </p:cNvPr>
          <p:cNvGraphicFramePr>
            <a:graphicFrameLocks noGrp="1"/>
          </p:cNvGraphicFramePr>
          <p:nvPr>
            <p:ph sz="half" idx="2"/>
            <p:extLst>
              <p:ext uri="{D42A27DB-BD31-4B8C-83A1-F6EECF244321}">
                <p14:modId xmlns:p14="http://schemas.microsoft.com/office/powerpoint/2010/main" val="199395464"/>
              </p:ext>
            </p:extLst>
          </p:nvPr>
        </p:nvGraphicFramePr>
        <p:xfrm>
          <a:off x="609600" y="1524000"/>
          <a:ext cx="10186988" cy="4729480"/>
        </p:xfrm>
        <a:graphic>
          <a:graphicData uri="http://schemas.openxmlformats.org/drawingml/2006/table">
            <a:tbl>
              <a:tblPr firstRow="1" bandRow="1">
                <a:tableStyleId>{5C22544A-7EE6-4342-B048-85BDC9FD1C3A}</a:tableStyleId>
              </a:tblPr>
              <a:tblGrid>
                <a:gridCol w="2110451">
                  <a:extLst>
                    <a:ext uri="{9D8B030D-6E8A-4147-A177-3AD203B41FA5}">
                      <a16:colId xmlns:a16="http://schemas.microsoft.com/office/drawing/2014/main" val="1260650262"/>
                    </a:ext>
                  </a:extLst>
                </a:gridCol>
                <a:gridCol w="8076537">
                  <a:extLst>
                    <a:ext uri="{9D8B030D-6E8A-4147-A177-3AD203B41FA5}">
                      <a16:colId xmlns:a16="http://schemas.microsoft.com/office/drawing/2014/main" val="3406294957"/>
                    </a:ext>
                  </a:extLst>
                </a:gridCol>
              </a:tblGrid>
              <a:tr h="370840">
                <a:tc>
                  <a:txBody>
                    <a:bodyPr/>
                    <a:lstStyle/>
                    <a:p>
                      <a:r>
                        <a:rPr lang="en-US" dirty="0"/>
                        <a:t>Concept</a:t>
                      </a:r>
                    </a:p>
                  </a:txBody>
                  <a:tcPr/>
                </a:tc>
                <a:tc>
                  <a:txBody>
                    <a:bodyPr/>
                    <a:lstStyle/>
                    <a:p>
                      <a:r>
                        <a:rPr lang="en-US" dirty="0"/>
                        <a:t>Description</a:t>
                      </a:r>
                    </a:p>
                  </a:txBody>
                  <a:tcPr/>
                </a:tc>
                <a:extLst>
                  <a:ext uri="{0D108BD9-81ED-4DB2-BD59-A6C34878D82A}">
                    <a16:rowId xmlns:a16="http://schemas.microsoft.com/office/drawing/2014/main" val="339787873"/>
                  </a:ext>
                </a:extLst>
              </a:tr>
              <a:tr h="370840">
                <a:tc>
                  <a:txBody>
                    <a:bodyPr/>
                    <a:lstStyle/>
                    <a:p>
                      <a:r>
                        <a:rPr lang="en-US" sz="1600" dirty="0" err="1"/>
                        <a:t>FlowFile</a:t>
                      </a:r>
                      <a:endParaRPr lang="en-US" sz="1600" dirty="0"/>
                    </a:p>
                  </a:txBody>
                  <a:tcPr/>
                </a:tc>
                <a:tc>
                  <a:txBody>
                    <a:bodyPr/>
                    <a:lstStyle/>
                    <a:p>
                      <a:r>
                        <a:rPr lang="en-US" sz="1600" b="0" i="0" kern="1200" dirty="0">
                          <a:solidFill>
                            <a:schemeClr val="dk1"/>
                          </a:solidFill>
                          <a:effectLst/>
                          <a:latin typeface="+mn-lt"/>
                          <a:ea typeface="+mn-ea"/>
                          <a:cs typeface="+mn-cs"/>
                        </a:rPr>
                        <a:t>A </a:t>
                      </a:r>
                      <a:r>
                        <a:rPr lang="en-US" sz="1600" b="0" i="0" kern="1200" dirty="0" err="1">
                          <a:solidFill>
                            <a:schemeClr val="dk1"/>
                          </a:solidFill>
                          <a:effectLst/>
                          <a:latin typeface="+mn-lt"/>
                          <a:ea typeface="+mn-ea"/>
                          <a:cs typeface="+mn-cs"/>
                        </a:rPr>
                        <a:t>FlowFile</a:t>
                      </a:r>
                      <a:r>
                        <a:rPr lang="en-US" sz="1600" b="0" i="0" kern="1200" dirty="0">
                          <a:solidFill>
                            <a:schemeClr val="dk1"/>
                          </a:solidFill>
                          <a:effectLst/>
                          <a:latin typeface="+mn-lt"/>
                          <a:ea typeface="+mn-ea"/>
                          <a:cs typeface="+mn-cs"/>
                        </a:rPr>
                        <a:t> represents each object moving through the system and for each one, </a:t>
                      </a:r>
                      <a:r>
                        <a:rPr lang="en-US" sz="1600" b="0" i="0" kern="1200" dirty="0" err="1">
                          <a:solidFill>
                            <a:schemeClr val="dk1"/>
                          </a:solidFill>
                          <a:effectLst/>
                          <a:latin typeface="+mn-lt"/>
                          <a:ea typeface="+mn-ea"/>
                          <a:cs typeface="+mn-cs"/>
                        </a:rPr>
                        <a:t>NiFi</a:t>
                      </a:r>
                      <a:r>
                        <a:rPr lang="en-US" sz="1600" b="0" i="0" kern="1200" dirty="0">
                          <a:solidFill>
                            <a:schemeClr val="dk1"/>
                          </a:solidFill>
                          <a:effectLst/>
                          <a:latin typeface="+mn-lt"/>
                          <a:ea typeface="+mn-ea"/>
                          <a:cs typeface="+mn-cs"/>
                        </a:rPr>
                        <a:t> keeps track of a map of key/value pair attribute strings and its associated content of zero or more bytes.</a:t>
                      </a:r>
                      <a:endParaRPr lang="en-US" sz="1600" dirty="0"/>
                    </a:p>
                  </a:txBody>
                  <a:tcPr/>
                </a:tc>
                <a:extLst>
                  <a:ext uri="{0D108BD9-81ED-4DB2-BD59-A6C34878D82A}">
                    <a16:rowId xmlns:a16="http://schemas.microsoft.com/office/drawing/2014/main" val="1657101023"/>
                  </a:ext>
                </a:extLst>
              </a:tr>
              <a:tr h="370840">
                <a:tc>
                  <a:txBody>
                    <a:bodyPr/>
                    <a:lstStyle/>
                    <a:p>
                      <a:r>
                        <a:rPr lang="en-US" sz="1600" dirty="0" err="1"/>
                        <a:t>FlowFile</a:t>
                      </a:r>
                      <a:r>
                        <a:rPr lang="en-US" sz="1600" dirty="0"/>
                        <a:t> Processor</a:t>
                      </a:r>
                    </a:p>
                  </a:txBody>
                  <a:tcPr/>
                </a:tc>
                <a:tc>
                  <a:txBody>
                    <a:bodyPr/>
                    <a:lstStyle/>
                    <a:p>
                      <a:r>
                        <a:rPr lang="en-US" sz="1600" b="0" i="0" kern="1200" dirty="0">
                          <a:solidFill>
                            <a:schemeClr val="dk1"/>
                          </a:solidFill>
                          <a:effectLst/>
                          <a:latin typeface="+mn-lt"/>
                          <a:ea typeface="+mn-ea"/>
                          <a:cs typeface="+mn-cs"/>
                        </a:rPr>
                        <a:t>Processors actually perform the work. Doing some combination of data routing, transformation, or mediation between systems. Processors have access to attributes of a given </a:t>
                      </a:r>
                      <a:r>
                        <a:rPr lang="en-US" sz="1600" b="0" i="0" kern="1200" dirty="0" err="1">
                          <a:solidFill>
                            <a:schemeClr val="dk1"/>
                          </a:solidFill>
                          <a:effectLst/>
                          <a:latin typeface="+mn-lt"/>
                          <a:ea typeface="+mn-ea"/>
                          <a:cs typeface="+mn-cs"/>
                        </a:rPr>
                        <a:t>FlowFile</a:t>
                      </a:r>
                      <a:r>
                        <a:rPr lang="en-US" sz="1600" b="0" i="0" kern="1200" dirty="0">
                          <a:solidFill>
                            <a:schemeClr val="dk1"/>
                          </a:solidFill>
                          <a:effectLst/>
                          <a:latin typeface="+mn-lt"/>
                          <a:ea typeface="+mn-ea"/>
                          <a:cs typeface="+mn-cs"/>
                        </a:rPr>
                        <a:t> and its content stream. Processors can operate on zero or more </a:t>
                      </a:r>
                      <a:r>
                        <a:rPr lang="en-US" sz="1600" b="0" i="0" kern="1200" dirty="0" err="1">
                          <a:solidFill>
                            <a:schemeClr val="dk1"/>
                          </a:solidFill>
                          <a:effectLst/>
                          <a:latin typeface="+mn-lt"/>
                          <a:ea typeface="+mn-ea"/>
                          <a:cs typeface="+mn-cs"/>
                        </a:rPr>
                        <a:t>FlowFiles</a:t>
                      </a:r>
                      <a:r>
                        <a:rPr lang="en-US" sz="1600" b="0" i="0" kern="1200" dirty="0">
                          <a:solidFill>
                            <a:schemeClr val="dk1"/>
                          </a:solidFill>
                          <a:effectLst/>
                          <a:latin typeface="+mn-lt"/>
                          <a:ea typeface="+mn-ea"/>
                          <a:cs typeface="+mn-cs"/>
                        </a:rPr>
                        <a:t> in a given unit of work and either commit that work or rollback.</a:t>
                      </a:r>
                      <a:endParaRPr lang="en-US" sz="1600" dirty="0"/>
                    </a:p>
                  </a:txBody>
                  <a:tcPr/>
                </a:tc>
                <a:extLst>
                  <a:ext uri="{0D108BD9-81ED-4DB2-BD59-A6C34878D82A}">
                    <a16:rowId xmlns:a16="http://schemas.microsoft.com/office/drawing/2014/main" val="3127787677"/>
                  </a:ext>
                </a:extLst>
              </a:tr>
              <a:tr h="370840">
                <a:tc>
                  <a:txBody>
                    <a:bodyPr/>
                    <a:lstStyle/>
                    <a:p>
                      <a:r>
                        <a:rPr lang="en-US" sz="1600" dirty="0"/>
                        <a:t>Connection</a:t>
                      </a:r>
                    </a:p>
                  </a:txBody>
                  <a:tcPr/>
                </a:tc>
                <a:tc>
                  <a:txBody>
                    <a:bodyPr/>
                    <a:lstStyle/>
                    <a:p>
                      <a:r>
                        <a:rPr lang="en-US" sz="1600" b="0" i="0" kern="1200" dirty="0">
                          <a:solidFill>
                            <a:schemeClr val="dk1"/>
                          </a:solidFill>
                          <a:effectLst/>
                          <a:latin typeface="+mn-lt"/>
                          <a:ea typeface="+mn-ea"/>
                          <a:cs typeface="+mn-cs"/>
                        </a:rPr>
                        <a:t>Connections provide the actual linkage between processors. These act as queues and allow various processes to interact at differing rates. These queues can be prioritized dynamically and can have upper bounds on load, which enable back pressure.</a:t>
                      </a:r>
                      <a:endParaRPr lang="en-US" sz="1600" dirty="0"/>
                    </a:p>
                  </a:txBody>
                  <a:tcPr/>
                </a:tc>
                <a:extLst>
                  <a:ext uri="{0D108BD9-81ED-4DB2-BD59-A6C34878D82A}">
                    <a16:rowId xmlns:a16="http://schemas.microsoft.com/office/drawing/2014/main" val="2484631030"/>
                  </a:ext>
                </a:extLst>
              </a:tr>
              <a:tr h="370840">
                <a:tc>
                  <a:txBody>
                    <a:bodyPr/>
                    <a:lstStyle/>
                    <a:p>
                      <a:r>
                        <a:rPr lang="en-US" sz="1600" dirty="0"/>
                        <a:t>Flow Controller</a:t>
                      </a:r>
                    </a:p>
                  </a:txBody>
                  <a:tcPr/>
                </a:tc>
                <a:tc>
                  <a:txBody>
                    <a:bodyPr/>
                    <a:lstStyle/>
                    <a:p>
                      <a:r>
                        <a:rPr lang="en-US" sz="1600" b="0" i="0" kern="1200" dirty="0">
                          <a:solidFill>
                            <a:schemeClr val="dk1"/>
                          </a:solidFill>
                          <a:effectLst/>
                          <a:latin typeface="+mn-lt"/>
                          <a:ea typeface="+mn-ea"/>
                          <a:cs typeface="+mn-cs"/>
                        </a:rPr>
                        <a:t>The Flow Controller maintains the knowledge of how processes connect and manages the threads and allocations thereof which all processes use. The Flow Controller acts as the broker facilitating the exchange of </a:t>
                      </a:r>
                      <a:r>
                        <a:rPr lang="en-US" sz="1600" b="0" i="0" kern="1200" dirty="0" err="1">
                          <a:solidFill>
                            <a:schemeClr val="dk1"/>
                          </a:solidFill>
                          <a:effectLst/>
                          <a:latin typeface="+mn-lt"/>
                          <a:ea typeface="+mn-ea"/>
                          <a:cs typeface="+mn-cs"/>
                        </a:rPr>
                        <a:t>FlowFiles</a:t>
                      </a:r>
                      <a:r>
                        <a:rPr lang="en-US" sz="1600" b="0" i="0" kern="1200" dirty="0">
                          <a:solidFill>
                            <a:schemeClr val="dk1"/>
                          </a:solidFill>
                          <a:effectLst/>
                          <a:latin typeface="+mn-lt"/>
                          <a:ea typeface="+mn-ea"/>
                          <a:cs typeface="+mn-cs"/>
                        </a:rPr>
                        <a:t> between processors.</a:t>
                      </a:r>
                      <a:endParaRPr lang="en-US" sz="1600" dirty="0"/>
                    </a:p>
                  </a:txBody>
                  <a:tcPr/>
                </a:tc>
                <a:extLst>
                  <a:ext uri="{0D108BD9-81ED-4DB2-BD59-A6C34878D82A}">
                    <a16:rowId xmlns:a16="http://schemas.microsoft.com/office/drawing/2014/main" val="988202991"/>
                  </a:ext>
                </a:extLst>
              </a:tr>
              <a:tr h="370840">
                <a:tc>
                  <a:txBody>
                    <a:bodyPr/>
                    <a:lstStyle/>
                    <a:p>
                      <a:r>
                        <a:rPr lang="en-US" sz="1600" dirty="0"/>
                        <a:t>Process Group</a:t>
                      </a:r>
                    </a:p>
                  </a:txBody>
                  <a:tcPr/>
                </a:tc>
                <a:tc>
                  <a:txBody>
                    <a:bodyPr/>
                    <a:lstStyle/>
                    <a:p>
                      <a:r>
                        <a:rPr lang="en-US" sz="1600" b="0" i="0" kern="1200" dirty="0">
                          <a:solidFill>
                            <a:schemeClr val="dk1"/>
                          </a:solidFill>
                          <a:effectLst/>
                          <a:latin typeface="+mn-lt"/>
                          <a:ea typeface="+mn-ea"/>
                          <a:cs typeface="+mn-cs"/>
                        </a:rPr>
                        <a:t>A Process Group is a specific set of processes and their connections, which can receive data via input ports and send data out via output ports. In this manner, process groups allow creation of entirely new components simply by composition of other components.</a:t>
                      </a:r>
                      <a:endParaRPr lang="en-US" sz="1600" dirty="0"/>
                    </a:p>
                  </a:txBody>
                  <a:tcPr/>
                </a:tc>
                <a:extLst>
                  <a:ext uri="{0D108BD9-81ED-4DB2-BD59-A6C34878D82A}">
                    <a16:rowId xmlns:a16="http://schemas.microsoft.com/office/drawing/2014/main" val="4093914933"/>
                  </a:ext>
                </a:extLst>
              </a:tr>
            </a:tbl>
          </a:graphicData>
        </a:graphic>
      </p:graphicFrame>
    </p:spTree>
    <p:extLst>
      <p:ext uri="{BB962C8B-B14F-4D97-AF65-F5344CB8AC3E}">
        <p14:creationId xmlns:p14="http://schemas.microsoft.com/office/powerpoint/2010/main" val="652581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NiFi</a:t>
            </a:r>
            <a:r>
              <a:rPr lang="en-US" dirty="0"/>
              <a:t> Architecture</a:t>
            </a:r>
          </a:p>
        </p:txBody>
      </p:sp>
      <p:sp>
        <p:nvSpPr>
          <p:cNvPr id="3" name="Content Placeholder 2"/>
          <p:cNvSpPr>
            <a:spLocks noGrp="1"/>
          </p:cNvSpPr>
          <p:nvPr>
            <p:ph sz="half" idx="2"/>
          </p:nvPr>
        </p:nvSpPr>
        <p:spPr>
          <a:xfrm>
            <a:off x="609600" y="1524001"/>
            <a:ext cx="10186219" cy="4778414"/>
          </a:xfrm>
        </p:spPr>
        <p:txBody>
          <a:bodyPr>
            <a:normAutofit/>
          </a:bodyPr>
          <a:lstStyle/>
          <a:p>
            <a:pPr marL="0" indent="0">
              <a:buNone/>
            </a:pPr>
            <a:r>
              <a:rPr lang="en-US" dirty="0" err="1"/>
              <a:t>NiFi</a:t>
            </a:r>
            <a:r>
              <a:rPr lang="en-US" dirty="0"/>
              <a:t> executes within a JVM on a host operating system. The primary components of </a:t>
            </a:r>
            <a:r>
              <a:rPr lang="en-US" dirty="0" err="1"/>
              <a:t>NiFi</a:t>
            </a:r>
            <a:r>
              <a:rPr lang="en-US" dirty="0"/>
              <a:t> on the JVM are as follows:</a:t>
            </a:r>
          </a:p>
          <a:p>
            <a:r>
              <a:rPr lang="en-US" dirty="0"/>
              <a:t>Web Server</a:t>
            </a:r>
          </a:p>
          <a:p>
            <a:pPr lvl="1"/>
            <a:r>
              <a:rPr lang="en-US" dirty="0"/>
              <a:t>The purpose of the web server is to host </a:t>
            </a:r>
            <a:r>
              <a:rPr lang="en-US" dirty="0" err="1"/>
              <a:t>NiFi’s</a:t>
            </a:r>
            <a:r>
              <a:rPr lang="en-US" dirty="0"/>
              <a:t> HTTP-based command and control API</a:t>
            </a:r>
          </a:p>
          <a:p>
            <a:r>
              <a:rPr lang="en-US" dirty="0"/>
              <a:t>Flow Controller</a:t>
            </a:r>
          </a:p>
          <a:p>
            <a:pPr lvl="1"/>
            <a:r>
              <a:rPr lang="en-US" dirty="0"/>
              <a:t>The flow controller is the brains of the operation</a:t>
            </a:r>
          </a:p>
          <a:p>
            <a:pPr lvl="1"/>
            <a:r>
              <a:rPr lang="en-US" dirty="0"/>
              <a:t>It provides threads for extensions to run on, and manages the schedule of when extensions receive resources to execute</a:t>
            </a:r>
          </a:p>
          <a:p>
            <a:r>
              <a:rPr lang="en-US" dirty="0"/>
              <a:t>Extensions</a:t>
            </a:r>
          </a:p>
          <a:p>
            <a:pPr lvl="1"/>
            <a:r>
              <a:rPr lang="en-US" dirty="0"/>
              <a:t>There are various types of </a:t>
            </a:r>
            <a:r>
              <a:rPr lang="en-US" dirty="0" err="1"/>
              <a:t>NiFi</a:t>
            </a:r>
            <a:r>
              <a:rPr lang="en-US" dirty="0"/>
              <a:t> extensions, the key point here is that extensions operate and execute within the JVM</a:t>
            </a:r>
          </a:p>
          <a:p>
            <a:r>
              <a:rPr lang="en-US" dirty="0" err="1"/>
              <a:t>FlowFile</a:t>
            </a:r>
            <a:r>
              <a:rPr lang="en-US" dirty="0"/>
              <a:t> Repository</a:t>
            </a:r>
          </a:p>
          <a:p>
            <a:pPr lvl="1"/>
            <a:r>
              <a:rPr lang="en-US" dirty="0"/>
              <a:t>The </a:t>
            </a:r>
            <a:r>
              <a:rPr lang="en-US" dirty="0" err="1"/>
              <a:t>FlowFile</a:t>
            </a:r>
            <a:r>
              <a:rPr lang="en-US" dirty="0"/>
              <a:t> Repository is where </a:t>
            </a:r>
            <a:r>
              <a:rPr lang="en-US" dirty="0" err="1"/>
              <a:t>NiFi</a:t>
            </a:r>
            <a:r>
              <a:rPr lang="en-US" dirty="0"/>
              <a:t> keeps track of the state of what it knows </a:t>
            </a:r>
          </a:p>
          <a:p>
            <a:pPr marL="457200" lvl="1" indent="0">
              <a:buNone/>
            </a:pPr>
            <a:r>
              <a:rPr lang="en-US" dirty="0"/>
              <a:t>      about a given </a:t>
            </a:r>
            <a:r>
              <a:rPr lang="en-US" dirty="0" err="1"/>
              <a:t>FlowFile</a:t>
            </a:r>
            <a:r>
              <a:rPr lang="en-US" dirty="0"/>
              <a:t> that is presently active in the flow</a:t>
            </a:r>
          </a:p>
          <a:p>
            <a:r>
              <a:rPr lang="en-US" dirty="0"/>
              <a:t>Content Repository</a:t>
            </a:r>
          </a:p>
          <a:p>
            <a:pPr lvl="1"/>
            <a:r>
              <a:rPr lang="en-US" dirty="0"/>
              <a:t>The Content Repository is where the actual content bytes of a given </a:t>
            </a:r>
            <a:r>
              <a:rPr lang="en-US" dirty="0" err="1"/>
              <a:t>FlowFile</a:t>
            </a:r>
            <a:r>
              <a:rPr lang="en-US" dirty="0"/>
              <a:t> live</a:t>
            </a:r>
          </a:p>
          <a:p>
            <a:r>
              <a:rPr lang="en-US" dirty="0"/>
              <a:t>Provenance Repository</a:t>
            </a:r>
          </a:p>
          <a:p>
            <a:pPr lvl="1"/>
            <a:r>
              <a:rPr lang="en-US" dirty="0"/>
              <a:t>The Provenance Repository is where all provenance event data is stored</a:t>
            </a:r>
          </a:p>
        </p:txBody>
      </p:sp>
      <p:pic>
        <p:nvPicPr>
          <p:cNvPr id="8194" name="Picture 2" descr="NiFi Architecture Diagram">
            <a:extLst>
              <a:ext uri="{FF2B5EF4-FFF2-40B4-BE49-F238E27FC236}">
                <a16:creationId xmlns:a16="http://schemas.microsoft.com/office/drawing/2014/main" id="{CE0F005C-7CB4-476B-A382-95A260653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105" y="4017993"/>
            <a:ext cx="4746476" cy="249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503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NiFi</a:t>
            </a:r>
            <a:r>
              <a:rPr lang="en-US" dirty="0"/>
              <a:t> Architecture – Cluster (Scale-out)</a:t>
            </a:r>
          </a:p>
        </p:txBody>
      </p:sp>
      <p:sp>
        <p:nvSpPr>
          <p:cNvPr id="3" name="Content Placeholder 2"/>
          <p:cNvSpPr>
            <a:spLocks noGrp="1"/>
          </p:cNvSpPr>
          <p:nvPr>
            <p:ph sz="half" idx="2"/>
          </p:nvPr>
        </p:nvSpPr>
        <p:spPr>
          <a:xfrm>
            <a:off x="609600" y="1524001"/>
            <a:ext cx="10186219" cy="4778414"/>
          </a:xfrm>
        </p:spPr>
        <p:txBody>
          <a:bodyPr>
            <a:normAutofit/>
          </a:bodyPr>
          <a:lstStyle/>
          <a:p>
            <a:r>
              <a:rPr lang="en-US" dirty="0"/>
              <a:t>Each node in a </a:t>
            </a:r>
            <a:r>
              <a:rPr lang="en-US" dirty="0" err="1"/>
              <a:t>NiFi</a:t>
            </a:r>
            <a:r>
              <a:rPr lang="en-US" dirty="0"/>
              <a:t> cluster performs the same tasks on the data, but each operates on a different set of data</a:t>
            </a:r>
          </a:p>
          <a:p>
            <a:r>
              <a:rPr lang="en-US" dirty="0"/>
              <a:t>Apache </a:t>
            </a:r>
            <a:r>
              <a:rPr lang="en-US" dirty="0" err="1"/>
              <a:t>ZooKeeper</a:t>
            </a:r>
            <a:r>
              <a:rPr lang="en-US" dirty="0"/>
              <a:t> elects a single node as the Cluster Coordinator, and failover is handled automatically by </a:t>
            </a:r>
            <a:r>
              <a:rPr lang="en-US" dirty="0" err="1"/>
              <a:t>ZooKeeper</a:t>
            </a:r>
            <a:endParaRPr lang="en-US" dirty="0"/>
          </a:p>
          <a:p>
            <a:r>
              <a:rPr lang="en-US" dirty="0"/>
              <a:t>All cluster nodes report heartbeat and status information to the Cluster Coordinator</a:t>
            </a:r>
          </a:p>
          <a:p>
            <a:r>
              <a:rPr lang="en-US" dirty="0"/>
              <a:t>The Cluster Coordinator is responsible for disconnecting and connecting nodes</a:t>
            </a:r>
          </a:p>
          <a:p>
            <a:r>
              <a:rPr lang="en-US" dirty="0"/>
              <a:t>Every cluster has one Primary Node, also elected by </a:t>
            </a:r>
            <a:r>
              <a:rPr lang="en-US" dirty="0" err="1"/>
              <a:t>ZooKeeper</a:t>
            </a:r>
            <a:r>
              <a:rPr lang="en-US" dirty="0"/>
              <a:t>. </a:t>
            </a:r>
          </a:p>
          <a:p>
            <a:r>
              <a:rPr lang="en-US" dirty="0"/>
              <a:t>As a </a:t>
            </a:r>
            <a:r>
              <a:rPr lang="en-US" dirty="0" err="1"/>
              <a:t>DataFlow</a:t>
            </a:r>
            <a:r>
              <a:rPr lang="en-US" dirty="0"/>
              <a:t> manager, you can interact with the </a:t>
            </a:r>
            <a:r>
              <a:rPr lang="en-US" dirty="0" err="1"/>
              <a:t>NiFi</a:t>
            </a:r>
            <a:r>
              <a:rPr lang="en-US" dirty="0"/>
              <a:t> cluster through the user interface (UI) of any node</a:t>
            </a:r>
          </a:p>
          <a:p>
            <a:pPr lvl="1"/>
            <a:r>
              <a:rPr lang="en-US" dirty="0"/>
              <a:t>Any change you make is replicated to all nodes in the cluster, allowing for multiple entry points.</a:t>
            </a:r>
          </a:p>
        </p:txBody>
      </p:sp>
      <p:pic>
        <p:nvPicPr>
          <p:cNvPr id="1026" name="Picture 2" descr="NiFi Cluster Architecture Diagram">
            <a:extLst>
              <a:ext uri="{FF2B5EF4-FFF2-40B4-BE49-F238E27FC236}">
                <a16:creationId xmlns:a16="http://schemas.microsoft.com/office/drawing/2014/main" id="{3B863794-8877-4214-B7D0-D9CE449E9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821" y="3775650"/>
            <a:ext cx="5981579" cy="263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109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NiFi</a:t>
            </a:r>
            <a:r>
              <a:rPr lang="en-US" dirty="0"/>
              <a:t> Features – Flow Management</a:t>
            </a:r>
          </a:p>
        </p:txBody>
      </p:sp>
      <p:graphicFrame>
        <p:nvGraphicFramePr>
          <p:cNvPr id="4" name="Content Placeholder 3">
            <a:extLst>
              <a:ext uri="{FF2B5EF4-FFF2-40B4-BE49-F238E27FC236}">
                <a16:creationId xmlns:a16="http://schemas.microsoft.com/office/drawing/2014/main" id="{B4459E76-38B7-4F4E-AAD4-3770E39DEB23}"/>
              </a:ext>
            </a:extLst>
          </p:cNvPr>
          <p:cNvGraphicFramePr>
            <a:graphicFrameLocks noGrp="1"/>
          </p:cNvGraphicFramePr>
          <p:nvPr>
            <p:ph sz="half" idx="2"/>
            <p:extLst>
              <p:ext uri="{D42A27DB-BD31-4B8C-83A1-F6EECF244321}">
                <p14:modId xmlns:p14="http://schemas.microsoft.com/office/powerpoint/2010/main" val="1026510122"/>
              </p:ext>
            </p:extLst>
          </p:nvPr>
        </p:nvGraphicFramePr>
        <p:xfrm>
          <a:off x="609600" y="1524000"/>
          <a:ext cx="10186988" cy="3296920"/>
        </p:xfrm>
        <a:graphic>
          <a:graphicData uri="http://schemas.openxmlformats.org/drawingml/2006/table">
            <a:tbl>
              <a:tblPr firstRow="1" bandRow="1">
                <a:tableStyleId>{5C22544A-7EE6-4342-B048-85BDC9FD1C3A}</a:tableStyleId>
              </a:tblPr>
              <a:tblGrid>
                <a:gridCol w="2451904">
                  <a:extLst>
                    <a:ext uri="{9D8B030D-6E8A-4147-A177-3AD203B41FA5}">
                      <a16:colId xmlns:a16="http://schemas.microsoft.com/office/drawing/2014/main" val="1260650262"/>
                    </a:ext>
                  </a:extLst>
                </a:gridCol>
                <a:gridCol w="7735084">
                  <a:extLst>
                    <a:ext uri="{9D8B030D-6E8A-4147-A177-3AD203B41FA5}">
                      <a16:colId xmlns:a16="http://schemas.microsoft.com/office/drawing/2014/main" val="3406294957"/>
                    </a:ext>
                  </a:extLst>
                </a:gridCol>
              </a:tblGrid>
              <a:tr h="370840">
                <a:tc>
                  <a:txBody>
                    <a:bodyPr/>
                    <a:lstStyle/>
                    <a:p>
                      <a:r>
                        <a:rPr lang="en-US" sz="1400" dirty="0"/>
                        <a:t>Concept</a:t>
                      </a:r>
                    </a:p>
                  </a:txBody>
                  <a:tcPr/>
                </a:tc>
                <a:tc>
                  <a:txBody>
                    <a:bodyPr/>
                    <a:lstStyle/>
                    <a:p>
                      <a:r>
                        <a:rPr lang="en-US" sz="1400" dirty="0"/>
                        <a:t>Description</a:t>
                      </a:r>
                    </a:p>
                  </a:txBody>
                  <a:tcPr/>
                </a:tc>
                <a:extLst>
                  <a:ext uri="{0D108BD9-81ED-4DB2-BD59-A6C34878D82A}">
                    <a16:rowId xmlns:a16="http://schemas.microsoft.com/office/drawing/2014/main" val="339787873"/>
                  </a:ext>
                </a:extLst>
              </a:tr>
              <a:tr h="370840">
                <a:tc>
                  <a:txBody>
                    <a:bodyPr/>
                    <a:lstStyle/>
                    <a:p>
                      <a:r>
                        <a:rPr lang="en-US" sz="1400" dirty="0"/>
                        <a:t>Guaranteed Delivery</a:t>
                      </a:r>
                    </a:p>
                  </a:txBody>
                  <a:tcPr/>
                </a:tc>
                <a:tc>
                  <a:txBody>
                    <a:bodyPr/>
                    <a:lstStyle/>
                    <a:p>
                      <a:r>
                        <a:rPr lang="en-US" sz="1400" b="0" i="0" kern="1200" dirty="0">
                          <a:solidFill>
                            <a:schemeClr val="dk1"/>
                          </a:solidFill>
                          <a:effectLst/>
                          <a:latin typeface="+mn-lt"/>
                          <a:ea typeface="+mn-ea"/>
                          <a:cs typeface="+mn-cs"/>
                        </a:rPr>
                        <a:t>A core philosophy of </a:t>
                      </a:r>
                      <a:r>
                        <a:rPr lang="en-US" sz="1400" b="0" i="0" kern="1200" dirty="0" err="1">
                          <a:solidFill>
                            <a:schemeClr val="dk1"/>
                          </a:solidFill>
                          <a:effectLst/>
                          <a:latin typeface="+mn-lt"/>
                          <a:ea typeface="+mn-ea"/>
                          <a:cs typeface="+mn-cs"/>
                        </a:rPr>
                        <a:t>NiFi</a:t>
                      </a:r>
                      <a:r>
                        <a:rPr lang="en-US" sz="1400" b="0" i="0" kern="1200" dirty="0">
                          <a:solidFill>
                            <a:schemeClr val="dk1"/>
                          </a:solidFill>
                          <a:effectLst/>
                          <a:latin typeface="+mn-lt"/>
                          <a:ea typeface="+mn-ea"/>
                          <a:cs typeface="+mn-cs"/>
                        </a:rPr>
                        <a:t> has been that even at very high scale, guaranteed delivery is a must. This is achieved through effective use of a purpose-built persistent write-ahead log and content repository. Together they are designed in such a way as to allow for very high transaction rates, effective load-spreading, copy-on-write, and play to the strengths of traditional disk read/writes.</a:t>
                      </a:r>
                      <a:endParaRPr lang="en-US" sz="1400" dirty="0"/>
                    </a:p>
                  </a:txBody>
                  <a:tcPr/>
                </a:tc>
                <a:extLst>
                  <a:ext uri="{0D108BD9-81ED-4DB2-BD59-A6C34878D82A}">
                    <a16:rowId xmlns:a16="http://schemas.microsoft.com/office/drawing/2014/main" val="1657101023"/>
                  </a:ext>
                </a:extLst>
              </a:tr>
              <a:tr h="370840">
                <a:tc>
                  <a:txBody>
                    <a:bodyPr/>
                    <a:lstStyle/>
                    <a:p>
                      <a:r>
                        <a:rPr lang="en-US" sz="1400" dirty="0"/>
                        <a:t>Data Buffering w/ Back Pressure and Pressure Release</a:t>
                      </a:r>
                    </a:p>
                  </a:txBody>
                  <a:tcPr/>
                </a:tc>
                <a:tc>
                  <a:txBody>
                    <a:bodyPr/>
                    <a:lstStyle/>
                    <a:p>
                      <a:r>
                        <a:rPr lang="en-US" sz="1400" b="0" i="0" kern="1200" dirty="0" err="1">
                          <a:solidFill>
                            <a:schemeClr val="dk1"/>
                          </a:solidFill>
                          <a:effectLst/>
                          <a:latin typeface="+mn-lt"/>
                          <a:ea typeface="+mn-ea"/>
                          <a:cs typeface="+mn-cs"/>
                        </a:rPr>
                        <a:t>NiFi</a:t>
                      </a:r>
                      <a:r>
                        <a:rPr lang="en-US" sz="1400" b="0" i="0" kern="1200" dirty="0">
                          <a:solidFill>
                            <a:schemeClr val="dk1"/>
                          </a:solidFill>
                          <a:effectLst/>
                          <a:latin typeface="+mn-lt"/>
                          <a:ea typeface="+mn-ea"/>
                          <a:cs typeface="+mn-cs"/>
                        </a:rPr>
                        <a:t> supports buffering of all queued data as well as the ability to provide back pressure as those queues reach specified limits or to age off data as it reaches a specified age (its value has perished).</a:t>
                      </a:r>
                      <a:endParaRPr lang="en-US" sz="1400" dirty="0"/>
                    </a:p>
                  </a:txBody>
                  <a:tcPr/>
                </a:tc>
                <a:extLst>
                  <a:ext uri="{0D108BD9-81ED-4DB2-BD59-A6C34878D82A}">
                    <a16:rowId xmlns:a16="http://schemas.microsoft.com/office/drawing/2014/main" val="3127787677"/>
                  </a:ext>
                </a:extLst>
              </a:tr>
              <a:tr h="370840">
                <a:tc>
                  <a:txBody>
                    <a:bodyPr/>
                    <a:lstStyle/>
                    <a:p>
                      <a:r>
                        <a:rPr lang="en-US" sz="1400" dirty="0"/>
                        <a:t>Prioritized Queuing</a:t>
                      </a:r>
                    </a:p>
                  </a:txBody>
                  <a:tcPr/>
                </a:tc>
                <a:tc>
                  <a:txBody>
                    <a:bodyPr/>
                    <a:lstStyle/>
                    <a:p>
                      <a:r>
                        <a:rPr lang="en-US" sz="1400" b="0" i="0" kern="1200" dirty="0" err="1">
                          <a:solidFill>
                            <a:schemeClr val="dk1"/>
                          </a:solidFill>
                          <a:effectLst/>
                          <a:latin typeface="+mn-lt"/>
                          <a:ea typeface="+mn-ea"/>
                          <a:cs typeface="+mn-cs"/>
                        </a:rPr>
                        <a:t>NiFi</a:t>
                      </a:r>
                      <a:r>
                        <a:rPr lang="en-US" sz="1400" b="0" i="0" kern="1200" dirty="0">
                          <a:solidFill>
                            <a:schemeClr val="dk1"/>
                          </a:solidFill>
                          <a:effectLst/>
                          <a:latin typeface="+mn-lt"/>
                          <a:ea typeface="+mn-ea"/>
                          <a:cs typeface="+mn-cs"/>
                        </a:rPr>
                        <a:t> allows the setting of one or more prioritization schemes for how data is retrieved from a queue. The default is oldest first, but there are times when data should be pulled newest first, largest first, or some other custom scheme.</a:t>
                      </a:r>
                      <a:endParaRPr lang="en-US" sz="1400" dirty="0"/>
                    </a:p>
                  </a:txBody>
                  <a:tcPr/>
                </a:tc>
                <a:extLst>
                  <a:ext uri="{0D108BD9-81ED-4DB2-BD59-A6C34878D82A}">
                    <a16:rowId xmlns:a16="http://schemas.microsoft.com/office/drawing/2014/main" val="2484631030"/>
                  </a:ext>
                </a:extLst>
              </a:tr>
              <a:tr h="370840">
                <a:tc>
                  <a:txBody>
                    <a:bodyPr/>
                    <a:lstStyle/>
                    <a:p>
                      <a:r>
                        <a:rPr lang="en-US" sz="1400" dirty="0"/>
                        <a:t>Flow Specific QoS </a:t>
                      </a:r>
                    </a:p>
                    <a:p>
                      <a:r>
                        <a:rPr lang="en-US" sz="1400" dirty="0"/>
                        <a:t>(latency v throughput, loss tolerance, etc.)</a:t>
                      </a:r>
                    </a:p>
                  </a:txBody>
                  <a:tcPr/>
                </a:tc>
                <a:tc>
                  <a:txBody>
                    <a:bodyPr/>
                    <a:lstStyle/>
                    <a:p>
                      <a:r>
                        <a:rPr lang="en-US" sz="1400" b="0" i="0" kern="1200" dirty="0">
                          <a:solidFill>
                            <a:schemeClr val="dk1"/>
                          </a:solidFill>
                          <a:effectLst/>
                          <a:latin typeface="+mn-lt"/>
                          <a:ea typeface="+mn-ea"/>
                          <a:cs typeface="+mn-cs"/>
                        </a:rPr>
                        <a:t>There are points of a dataflow where the data is absolutely critical and it is loss intolerant. There are also times when it must be processed and delivered within seconds to be of any value. </a:t>
                      </a:r>
                      <a:r>
                        <a:rPr lang="en-US" sz="1400" b="0" i="0" kern="1200" dirty="0" err="1">
                          <a:solidFill>
                            <a:schemeClr val="dk1"/>
                          </a:solidFill>
                          <a:effectLst/>
                          <a:latin typeface="+mn-lt"/>
                          <a:ea typeface="+mn-ea"/>
                          <a:cs typeface="+mn-cs"/>
                        </a:rPr>
                        <a:t>NiFi</a:t>
                      </a:r>
                      <a:r>
                        <a:rPr lang="en-US" sz="1400" b="0" i="0" kern="1200" dirty="0">
                          <a:solidFill>
                            <a:schemeClr val="dk1"/>
                          </a:solidFill>
                          <a:effectLst/>
                          <a:latin typeface="+mn-lt"/>
                          <a:ea typeface="+mn-ea"/>
                          <a:cs typeface="+mn-cs"/>
                        </a:rPr>
                        <a:t> enables the fine-grained flow specific configuration of these concerns.</a:t>
                      </a:r>
                      <a:endParaRPr lang="en-US" sz="1400" dirty="0"/>
                    </a:p>
                  </a:txBody>
                  <a:tcPr/>
                </a:tc>
                <a:extLst>
                  <a:ext uri="{0D108BD9-81ED-4DB2-BD59-A6C34878D82A}">
                    <a16:rowId xmlns:a16="http://schemas.microsoft.com/office/drawing/2014/main" val="988202991"/>
                  </a:ext>
                </a:extLst>
              </a:tr>
            </a:tbl>
          </a:graphicData>
        </a:graphic>
      </p:graphicFrame>
    </p:spTree>
    <p:extLst>
      <p:ext uri="{BB962C8B-B14F-4D97-AF65-F5344CB8AC3E}">
        <p14:creationId xmlns:p14="http://schemas.microsoft.com/office/powerpoint/2010/main" val="268689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NiFi</a:t>
            </a:r>
            <a:r>
              <a:rPr lang="en-US" dirty="0"/>
              <a:t> Features – Ease of Use</a:t>
            </a:r>
          </a:p>
        </p:txBody>
      </p:sp>
      <p:graphicFrame>
        <p:nvGraphicFramePr>
          <p:cNvPr id="4" name="Content Placeholder 3">
            <a:extLst>
              <a:ext uri="{FF2B5EF4-FFF2-40B4-BE49-F238E27FC236}">
                <a16:creationId xmlns:a16="http://schemas.microsoft.com/office/drawing/2014/main" id="{B4459E76-38B7-4F4E-AAD4-3770E39DEB23}"/>
              </a:ext>
            </a:extLst>
          </p:cNvPr>
          <p:cNvGraphicFramePr>
            <a:graphicFrameLocks noGrp="1"/>
          </p:cNvGraphicFramePr>
          <p:nvPr>
            <p:ph sz="half" idx="2"/>
            <p:extLst>
              <p:ext uri="{D42A27DB-BD31-4B8C-83A1-F6EECF244321}">
                <p14:modId xmlns:p14="http://schemas.microsoft.com/office/powerpoint/2010/main" val="3776140534"/>
              </p:ext>
            </p:extLst>
          </p:nvPr>
        </p:nvGraphicFramePr>
        <p:xfrm>
          <a:off x="609600" y="1524000"/>
          <a:ext cx="10186988" cy="4150360"/>
        </p:xfrm>
        <a:graphic>
          <a:graphicData uri="http://schemas.openxmlformats.org/drawingml/2006/table">
            <a:tbl>
              <a:tblPr firstRow="1" bandRow="1">
                <a:tableStyleId>{5C22544A-7EE6-4342-B048-85BDC9FD1C3A}</a:tableStyleId>
              </a:tblPr>
              <a:tblGrid>
                <a:gridCol w="2110451">
                  <a:extLst>
                    <a:ext uri="{9D8B030D-6E8A-4147-A177-3AD203B41FA5}">
                      <a16:colId xmlns:a16="http://schemas.microsoft.com/office/drawing/2014/main" val="1260650262"/>
                    </a:ext>
                  </a:extLst>
                </a:gridCol>
                <a:gridCol w="8076537">
                  <a:extLst>
                    <a:ext uri="{9D8B030D-6E8A-4147-A177-3AD203B41FA5}">
                      <a16:colId xmlns:a16="http://schemas.microsoft.com/office/drawing/2014/main" val="3406294957"/>
                    </a:ext>
                  </a:extLst>
                </a:gridCol>
              </a:tblGrid>
              <a:tr h="370840">
                <a:tc>
                  <a:txBody>
                    <a:bodyPr/>
                    <a:lstStyle/>
                    <a:p>
                      <a:r>
                        <a:rPr lang="en-US" sz="1400" dirty="0"/>
                        <a:t>Concept</a:t>
                      </a:r>
                    </a:p>
                  </a:txBody>
                  <a:tcPr/>
                </a:tc>
                <a:tc>
                  <a:txBody>
                    <a:bodyPr/>
                    <a:lstStyle/>
                    <a:p>
                      <a:r>
                        <a:rPr lang="en-US" sz="1400" dirty="0"/>
                        <a:t>Description</a:t>
                      </a:r>
                    </a:p>
                  </a:txBody>
                  <a:tcPr/>
                </a:tc>
                <a:extLst>
                  <a:ext uri="{0D108BD9-81ED-4DB2-BD59-A6C34878D82A}">
                    <a16:rowId xmlns:a16="http://schemas.microsoft.com/office/drawing/2014/main" val="339787873"/>
                  </a:ext>
                </a:extLst>
              </a:tr>
              <a:tr h="370840">
                <a:tc>
                  <a:txBody>
                    <a:bodyPr/>
                    <a:lstStyle/>
                    <a:p>
                      <a:r>
                        <a:rPr lang="en-US" sz="1400" dirty="0"/>
                        <a:t>Visual Command and Control</a:t>
                      </a:r>
                    </a:p>
                  </a:txBody>
                  <a:tcPr/>
                </a:tc>
                <a:tc>
                  <a:txBody>
                    <a:bodyPr/>
                    <a:lstStyle/>
                    <a:p>
                      <a:r>
                        <a:rPr lang="en-US" sz="1400" b="0" i="0" kern="1200" dirty="0">
                          <a:solidFill>
                            <a:schemeClr val="dk1"/>
                          </a:solidFill>
                          <a:effectLst/>
                          <a:latin typeface="+mn-lt"/>
                          <a:ea typeface="+mn-ea"/>
                          <a:cs typeface="+mn-cs"/>
                        </a:rPr>
                        <a:t>Dataflows can become quite complex. Being able to visualize those flows and express them visually can help greatly to reduce that complexity and to identify areas that need to be simplified. </a:t>
                      </a:r>
                      <a:r>
                        <a:rPr lang="en-US" sz="1400" b="0" i="0" kern="1200" dirty="0" err="1">
                          <a:solidFill>
                            <a:schemeClr val="dk1"/>
                          </a:solidFill>
                          <a:effectLst/>
                          <a:latin typeface="+mn-lt"/>
                          <a:ea typeface="+mn-ea"/>
                          <a:cs typeface="+mn-cs"/>
                        </a:rPr>
                        <a:t>NiFi</a:t>
                      </a:r>
                      <a:r>
                        <a:rPr lang="en-US" sz="1400" b="0" i="0" kern="1200" dirty="0">
                          <a:solidFill>
                            <a:schemeClr val="dk1"/>
                          </a:solidFill>
                          <a:effectLst/>
                          <a:latin typeface="+mn-lt"/>
                          <a:ea typeface="+mn-ea"/>
                          <a:cs typeface="+mn-cs"/>
                        </a:rPr>
                        <a:t> enables not only the visual establishment of dataflows but it does so in real-time. Rather than being 'design and deploy' it is much more like molding clay. If you make a change to the dataflow that change immediately takes effect. Changes are fine-grained and isolated to the affected components. You don’t need to stop an entire flow or set of flows just to make some specific modification.</a:t>
                      </a:r>
                      <a:endParaRPr lang="en-US" sz="1400" dirty="0"/>
                    </a:p>
                  </a:txBody>
                  <a:tcPr/>
                </a:tc>
                <a:extLst>
                  <a:ext uri="{0D108BD9-81ED-4DB2-BD59-A6C34878D82A}">
                    <a16:rowId xmlns:a16="http://schemas.microsoft.com/office/drawing/2014/main" val="1657101023"/>
                  </a:ext>
                </a:extLst>
              </a:tr>
              <a:tr h="370840">
                <a:tc>
                  <a:txBody>
                    <a:bodyPr/>
                    <a:lstStyle/>
                    <a:p>
                      <a:r>
                        <a:rPr lang="en-US" sz="1400" dirty="0"/>
                        <a:t>Flow Templates</a:t>
                      </a:r>
                    </a:p>
                  </a:txBody>
                  <a:tcPr/>
                </a:tc>
                <a:tc>
                  <a:txBody>
                    <a:bodyPr/>
                    <a:lstStyle/>
                    <a:p>
                      <a:r>
                        <a:rPr lang="en-US" sz="1400" b="0" i="0" kern="1200" dirty="0">
                          <a:solidFill>
                            <a:schemeClr val="dk1"/>
                          </a:solidFill>
                          <a:effectLst/>
                          <a:latin typeface="+mn-lt"/>
                          <a:ea typeface="+mn-ea"/>
                          <a:cs typeface="+mn-cs"/>
                        </a:rPr>
                        <a:t>Dataflows tend to be highly pattern oriented and while there are often many different ways to solve a problem, it helps greatly to be able to share those best practices. Templates allow subject matter experts to build and publish their flow designs and for others to benefit and collaborate on them.</a:t>
                      </a:r>
                      <a:endParaRPr lang="en-US" sz="1400" dirty="0"/>
                    </a:p>
                  </a:txBody>
                  <a:tcPr/>
                </a:tc>
                <a:extLst>
                  <a:ext uri="{0D108BD9-81ED-4DB2-BD59-A6C34878D82A}">
                    <a16:rowId xmlns:a16="http://schemas.microsoft.com/office/drawing/2014/main" val="3127787677"/>
                  </a:ext>
                </a:extLst>
              </a:tr>
              <a:tr h="370840">
                <a:tc>
                  <a:txBody>
                    <a:bodyPr/>
                    <a:lstStyle/>
                    <a:p>
                      <a:r>
                        <a:rPr lang="en-US" sz="1400" dirty="0"/>
                        <a:t>Data Provenance</a:t>
                      </a:r>
                    </a:p>
                  </a:txBody>
                  <a:tcPr/>
                </a:tc>
                <a:tc>
                  <a:txBody>
                    <a:bodyPr/>
                    <a:lstStyle/>
                    <a:p>
                      <a:r>
                        <a:rPr lang="en-US" sz="1400" b="0" i="0" kern="1200" dirty="0" err="1">
                          <a:solidFill>
                            <a:schemeClr val="dk1"/>
                          </a:solidFill>
                          <a:effectLst/>
                          <a:latin typeface="+mn-lt"/>
                          <a:ea typeface="+mn-ea"/>
                          <a:cs typeface="+mn-cs"/>
                        </a:rPr>
                        <a:t>NiFi</a:t>
                      </a:r>
                      <a:r>
                        <a:rPr lang="en-US" sz="1400" b="0" i="0" kern="1200" dirty="0">
                          <a:solidFill>
                            <a:schemeClr val="dk1"/>
                          </a:solidFill>
                          <a:effectLst/>
                          <a:latin typeface="+mn-lt"/>
                          <a:ea typeface="+mn-ea"/>
                          <a:cs typeface="+mn-cs"/>
                        </a:rPr>
                        <a:t> automatically records, indexes, and makes available provenance data as objects flow through the system even across fan-in, fan-out, transformations, and more. This information becomes extremely critical in supporting compliance, troubleshooting, optimization, and other scenarios.</a:t>
                      </a:r>
                      <a:endParaRPr lang="en-US" sz="1400" dirty="0"/>
                    </a:p>
                  </a:txBody>
                  <a:tcPr/>
                </a:tc>
                <a:extLst>
                  <a:ext uri="{0D108BD9-81ED-4DB2-BD59-A6C34878D82A}">
                    <a16:rowId xmlns:a16="http://schemas.microsoft.com/office/drawing/2014/main" val="2484631030"/>
                  </a:ext>
                </a:extLst>
              </a:tr>
              <a:tr h="370840">
                <a:tc>
                  <a:txBody>
                    <a:bodyPr/>
                    <a:lstStyle/>
                    <a:p>
                      <a:r>
                        <a:rPr lang="en-US" sz="1400" dirty="0"/>
                        <a:t>Recovery / Recording a rolling buffer of fine-grained history</a:t>
                      </a:r>
                    </a:p>
                  </a:txBody>
                  <a:tcPr/>
                </a:tc>
                <a:tc>
                  <a:txBody>
                    <a:bodyPr/>
                    <a:lstStyle/>
                    <a:p>
                      <a:r>
                        <a:rPr lang="en-US" sz="1400" b="0" i="0" kern="1200" dirty="0" err="1">
                          <a:solidFill>
                            <a:schemeClr val="dk1"/>
                          </a:solidFill>
                          <a:effectLst/>
                          <a:latin typeface="+mn-lt"/>
                          <a:ea typeface="+mn-ea"/>
                          <a:cs typeface="+mn-cs"/>
                        </a:rPr>
                        <a:t>NiFi’s</a:t>
                      </a:r>
                      <a:r>
                        <a:rPr lang="en-US" sz="1400" b="0" i="0" kern="1200" dirty="0">
                          <a:solidFill>
                            <a:schemeClr val="dk1"/>
                          </a:solidFill>
                          <a:effectLst/>
                          <a:latin typeface="+mn-lt"/>
                          <a:ea typeface="+mn-ea"/>
                          <a:cs typeface="+mn-cs"/>
                        </a:rPr>
                        <a:t> content repository is designed to act as a rolling buffer of history. Data is removed only as it ages off the content repository or as space is needed. This combined with the data provenance capability makes for an incredibly useful basis to enable click-to-content, download of content, and replay, all at a specific point in an object’s lifecycle which can even span generations.</a:t>
                      </a:r>
                      <a:endParaRPr lang="en-US" sz="1400" dirty="0"/>
                    </a:p>
                  </a:txBody>
                  <a:tcPr/>
                </a:tc>
                <a:extLst>
                  <a:ext uri="{0D108BD9-81ED-4DB2-BD59-A6C34878D82A}">
                    <a16:rowId xmlns:a16="http://schemas.microsoft.com/office/drawing/2014/main" val="988202991"/>
                  </a:ext>
                </a:extLst>
              </a:tr>
            </a:tbl>
          </a:graphicData>
        </a:graphic>
      </p:graphicFrame>
    </p:spTree>
    <p:extLst>
      <p:ext uri="{BB962C8B-B14F-4D97-AF65-F5344CB8AC3E}">
        <p14:creationId xmlns:p14="http://schemas.microsoft.com/office/powerpoint/2010/main" val="379531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NiFi</a:t>
            </a:r>
            <a:r>
              <a:rPr lang="en-US" dirty="0"/>
              <a:t> Features – Ease of Use</a:t>
            </a:r>
          </a:p>
        </p:txBody>
      </p:sp>
      <p:pic>
        <p:nvPicPr>
          <p:cNvPr id="1026" name="Picture 2" descr="Related image">
            <a:extLst>
              <a:ext uri="{FF2B5EF4-FFF2-40B4-BE49-F238E27FC236}">
                <a16:creationId xmlns:a16="http://schemas.microsoft.com/office/drawing/2014/main" id="{57DD3E66-59A7-4974-8AE3-EB5DE09AF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05" y="1215025"/>
            <a:ext cx="7101435" cy="3870652"/>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D3527CFC-F893-41B0-B81F-24D14448A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556" y="3478161"/>
            <a:ext cx="6417501" cy="2753342"/>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Image result for nifi data provenance details">
            <a:extLst>
              <a:ext uri="{FF2B5EF4-FFF2-40B4-BE49-F238E27FC236}">
                <a16:creationId xmlns:a16="http://schemas.microsoft.com/office/drawing/2014/main" id="{C9D43C64-0E4E-4BCA-A767-F79F0522EA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6902" y="741512"/>
            <a:ext cx="3866547" cy="251603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9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NiFi</a:t>
            </a:r>
            <a:r>
              <a:rPr lang="en-US" dirty="0"/>
              <a:t> Features – Ease of Use</a:t>
            </a:r>
          </a:p>
        </p:txBody>
      </p:sp>
      <p:pic>
        <p:nvPicPr>
          <p:cNvPr id="2050" name="Picture 2" descr="Related image">
            <a:extLst>
              <a:ext uri="{FF2B5EF4-FFF2-40B4-BE49-F238E27FC236}">
                <a16:creationId xmlns:a16="http://schemas.microsoft.com/office/drawing/2014/main" id="{4B13EC42-4B62-4610-B225-10E371DAB2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59" t="10879" r="10415"/>
          <a:stretch/>
        </p:blipFill>
        <p:spPr bwMode="auto">
          <a:xfrm>
            <a:off x="667474" y="1226656"/>
            <a:ext cx="6126866" cy="363805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Image result for nifi data provenance">
            <a:extLst>
              <a:ext uri="{FF2B5EF4-FFF2-40B4-BE49-F238E27FC236}">
                <a16:creationId xmlns:a16="http://schemas.microsoft.com/office/drawing/2014/main" id="{A21F182B-94BD-43BD-B063-50E165F06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5440" y="274638"/>
            <a:ext cx="2327709" cy="2986051"/>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descr="Image result for nifi data provenance">
            <a:extLst>
              <a:ext uri="{FF2B5EF4-FFF2-40B4-BE49-F238E27FC236}">
                <a16:creationId xmlns:a16="http://schemas.microsoft.com/office/drawing/2014/main" id="{60520D5B-BE7B-4D13-B089-F7BE7FF640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072" y="2895212"/>
            <a:ext cx="7199454" cy="3419741"/>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37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Time Permitting</a:t>
            </a:r>
          </a:p>
        </p:txBody>
      </p:sp>
      <p:pic>
        <p:nvPicPr>
          <p:cNvPr id="5124" name="Picture 4" descr="Image result for demo">
            <a:extLst>
              <a:ext uri="{FF2B5EF4-FFF2-40B4-BE49-F238E27FC236}">
                <a16:creationId xmlns:a16="http://schemas.microsoft.com/office/drawing/2014/main" id="{6A9C8B85-5C7C-4CE9-9787-D4B00CC47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039" y="1250521"/>
            <a:ext cx="6527921" cy="477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0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&amp; Answers</a:t>
            </a:r>
          </a:p>
        </p:txBody>
      </p:sp>
      <p:pic>
        <p:nvPicPr>
          <p:cNvPr id="4098" name="Picture 2" descr="Image result for Questions">
            <a:extLst>
              <a:ext uri="{FF2B5EF4-FFF2-40B4-BE49-F238E27FC236}">
                <a16:creationId xmlns:a16="http://schemas.microsoft.com/office/drawing/2014/main" id="{E812684F-A83B-4E69-9D31-E5C8B4C56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917" y="1297332"/>
            <a:ext cx="7316165" cy="487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975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Sources of Information</a:t>
            </a:r>
          </a:p>
        </p:txBody>
      </p:sp>
      <p:sp>
        <p:nvSpPr>
          <p:cNvPr id="3" name="Content Placeholder 2"/>
          <p:cNvSpPr>
            <a:spLocks noGrp="1"/>
          </p:cNvSpPr>
          <p:nvPr>
            <p:ph sz="half" idx="2"/>
          </p:nvPr>
        </p:nvSpPr>
        <p:spPr>
          <a:xfrm>
            <a:off x="609600" y="1524001"/>
            <a:ext cx="10186219" cy="4602163"/>
          </a:xfrm>
        </p:spPr>
        <p:txBody>
          <a:bodyPr/>
          <a:lstStyle/>
          <a:p>
            <a:r>
              <a:rPr lang="en-US" dirty="0">
                <a:hlinkClick r:id="rId2"/>
              </a:rPr>
              <a:t>https://nifi.apache.org/docs/nifi-docs/html/overview.html</a:t>
            </a:r>
            <a:endParaRPr lang="en-US" dirty="0"/>
          </a:p>
          <a:p>
            <a:r>
              <a:rPr lang="en-US" dirty="0">
                <a:hlinkClick r:id="rId3"/>
              </a:rPr>
              <a:t>https://en.wikipedia.org/wiki/Apache_NiFi</a:t>
            </a:r>
            <a:endParaRPr lang="en-US" dirty="0"/>
          </a:p>
          <a:p>
            <a:r>
              <a:rPr lang="en-US" dirty="0">
                <a:hlinkClick r:id="rId4"/>
              </a:rPr>
              <a:t>https://community.hortonworks.com/articles/57262/integrating-apache-nifi-and-apache-kafka.html</a:t>
            </a:r>
            <a:endParaRPr lang="en-US" dirty="0"/>
          </a:p>
          <a:p>
            <a:r>
              <a:rPr lang="en-US" dirty="0">
                <a:hlinkClick r:id="rId5"/>
              </a:rPr>
              <a:t>https://hortonworks.com/ebook/ni-fi-dummies/</a:t>
            </a:r>
            <a:endParaRPr lang="en-US" dirty="0"/>
          </a:p>
          <a:p>
            <a:r>
              <a:rPr lang="en-US" dirty="0">
                <a:hlinkClick r:id="rId6"/>
              </a:rPr>
              <a:t>https://nifi.apache.org/minifi/getting-started.html</a:t>
            </a:r>
            <a:endParaRPr lang="en-US" dirty="0"/>
          </a:p>
          <a:p>
            <a:r>
              <a:rPr lang="en-US" dirty="0">
                <a:hlinkClick r:id="rId7"/>
              </a:rPr>
              <a:t>https://hortonworks.com/blog/edge-intelligence-iot-apache-minifi/</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65639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half" idx="2"/>
          </p:nvPr>
        </p:nvSpPr>
        <p:spPr/>
        <p:txBody>
          <a:bodyPr/>
          <a:lstStyle/>
          <a:p>
            <a:r>
              <a:rPr lang="en-US" dirty="0"/>
              <a:t>What is Apache </a:t>
            </a:r>
            <a:r>
              <a:rPr lang="en-US" dirty="0" err="1"/>
              <a:t>NiFi</a:t>
            </a:r>
            <a:endParaRPr lang="en-US" dirty="0"/>
          </a:p>
          <a:p>
            <a:r>
              <a:rPr lang="en-US" dirty="0"/>
              <a:t>Uses and Architecture Examples</a:t>
            </a:r>
          </a:p>
          <a:p>
            <a:r>
              <a:rPr lang="en-US" dirty="0"/>
              <a:t>Core Concepts of </a:t>
            </a:r>
            <a:r>
              <a:rPr lang="en-US" dirty="0" err="1"/>
              <a:t>NiFi</a:t>
            </a:r>
            <a:endParaRPr lang="en-US" dirty="0"/>
          </a:p>
          <a:p>
            <a:r>
              <a:rPr lang="en-US" dirty="0" err="1"/>
              <a:t>NiFi</a:t>
            </a:r>
            <a:r>
              <a:rPr lang="en-US" dirty="0"/>
              <a:t> Architecture</a:t>
            </a:r>
          </a:p>
          <a:p>
            <a:r>
              <a:rPr lang="en-US" dirty="0"/>
              <a:t>High Level Overview of Key </a:t>
            </a:r>
            <a:r>
              <a:rPr lang="en-US" dirty="0" err="1"/>
              <a:t>NiFi</a:t>
            </a:r>
            <a:r>
              <a:rPr lang="en-US" dirty="0"/>
              <a:t> Features</a:t>
            </a:r>
          </a:p>
          <a:p>
            <a:pPr marL="0" indent="0">
              <a:buNone/>
            </a:pPr>
            <a:endParaRPr lang="en-US" dirty="0"/>
          </a:p>
        </p:txBody>
      </p:sp>
      <p:pic>
        <p:nvPicPr>
          <p:cNvPr id="1028" name="Picture 4" descr="Image result for apache nifi logo">
            <a:extLst>
              <a:ext uri="{FF2B5EF4-FFF2-40B4-BE49-F238E27FC236}">
                <a16:creationId xmlns:a16="http://schemas.microsoft.com/office/drawing/2014/main" id="{86C6A2B5-A42E-4EA7-95D8-AE678A31F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801" y="1604451"/>
            <a:ext cx="6227369" cy="383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49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CED8DDF3-E4CD-46B5-8233-E062B2EA0B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72" t="23014"/>
          <a:stretch/>
        </p:blipFill>
        <p:spPr bwMode="auto">
          <a:xfrm>
            <a:off x="6371862" y="3105469"/>
            <a:ext cx="5046301" cy="32837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What is Apache </a:t>
            </a:r>
            <a:r>
              <a:rPr lang="en-US" dirty="0" err="1"/>
              <a:t>NiFi</a:t>
            </a:r>
            <a:r>
              <a:rPr lang="en-US" dirty="0"/>
              <a:t>?</a:t>
            </a:r>
          </a:p>
        </p:txBody>
      </p:sp>
      <p:sp>
        <p:nvSpPr>
          <p:cNvPr id="3" name="Content Placeholder 2"/>
          <p:cNvSpPr>
            <a:spLocks noGrp="1"/>
          </p:cNvSpPr>
          <p:nvPr>
            <p:ph sz="half" idx="2"/>
          </p:nvPr>
        </p:nvSpPr>
        <p:spPr>
          <a:xfrm>
            <a:off x="609600" y="1524001"/>
            <a:ext cx="10186219" cy="4602163"/>
          </a:xfrm>
        </p:spPr>
        <p:txBody>
          <a:bodyPr/>
          <a:lstStyle/>
          <a:p>
            <a:r>
              <a:rPr lang="en-US" dirty="0"/>
              <a:t>An open-source software project from the Apache Software Foundation</a:t>
            </a:r>
          </a:p>
          <a:p>
            <a:r>
              <a:rPr lang="en-US" dirty="0" err="1"/>
              <a:t>NiFi</a:t>
            </a:r>
            <a:r>
              <a:rPr lang="en-US" dirty="0"/>
              <a:t> was built to automate the flow of data between systems</a:t>
            </a:r>
          </a:p>
          <a:p>
            <a:r>
              <a:rPr lang="en-US" dirty="0"/>
              <a:t>Is based on the flow-based programming model</a:t>
            </a:r>
          </a:p>
          <a:p>
            <a:r>
              <a:rPr lang="en-US" dirty="0"/>
              <a:t>‘Dataflow’ is the term used by </a:t>
            </a:r>
            <a:r>
              <a:rPr lang="en-US" dirty="0" err="1"/>
              <a:t>NiFi</a:t>
            </a:r>
            <a:r>
              <a:rPr lang="en-US" dirty="0"/>
              <a:t> to mean the automated and managed flow of information between systems</a:t>
            </a:r>
          </a:p>
          <a:p>
            <a:r>
              <a:rPr lang="en-US" dirty="0"/>
              <a:t>Based on the “</a:t>
            </a:r>
            <a:r>
              <a:rPr lang="en-US" dirty="0" err="1"/>
              <a:t>NiagaraFiles</a:t>
            </a:r>
            <a:r>
              <a:rPr lang="en-US" dirty="0"/>
              <a:t>” software previously developed by the NSA</a:t>
            </a:r>
          </a:p>
          <a:p>
            <a:pPr lvl="1"/>
            <a:r>
              <a:rPr lang="en-US" dirty="0"/>
              <a:t>It was open-sourced as a part of NSA’s technology transfer program in 2014</a:t>
            </a:r>
          </a:p>
          <a:p>
            <a:r>
              <a:rPr lang="en-US" dirty="0"/>
              <a:t>GUI Interface</a:t>
            </a:r>
          </a:p>
          <a:p>
            <a:pPr lvl="1"/>
            <a:r>
              <a:rPr lang="en-US" dirty="0"/>
              <a:t>Kind of like SSIS, but NOT like SSIS</a:t>
            </a:r>
          </a:p>
        </p:txBody>
      </p:sp>
    </p:spTree>
    <p:extLst>
      <p:ext uri="{BB962C8B-B14F-4D97-AF65-F5344CB8AC3E}">
        <p14:creationId xmlns:p14="http://schemas.microsoft.com/office/powerpoint/2010/main" val="220689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mage result for black box">
            <a:extLst>
              <a:ext uri="{FF2B5EF4-FFF2-40B4-BE49-F238E27FC236}">
                <a16:creationId xmlns:a16="http://schemas.microsoft.com/office/drawing/2014/main" id="{14CBB232-5DD6-4026-B671-496B5D7B62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415"/>
          <a:stretch/>
        </p:blipFill>
        <p:spPr bwMode="auto">
          <a:xfrm>
            <a:off x="4693533" y="3177956"/>
            <a:ext cx="6692097" cy="31823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Flow-based Programming</a:t>
            </a:r>
          </a:p>
        </p:txBody>
      </p:sp>
      <p:sp>
        <p:nvSpPr>
          <p:cNvPr id="3" name="Content Placeholder 2"/>
          <p:cNvSpPr>
            <a:spLocks noGrp="1"/>
          </p:cNvSpPr>
          <p:nvPr>
            <p:ph sz="half" idx="2"/>
          </p:nvPr>
        </p:nvSpPr>
        <p:spPr>
          <a:xfrm>
            <a:off x="609600" y="1524001"/>
            <a:ext cx="10186219" cy="4602163"/>
          </a:xfrm>
        </p:spPr>
        <p:txBody>
          <a:bodyPr/>
          <a:lstStyle/>
          <a:p>
            <a:pPr marL="0" indent="0">
              <a:buNone/>
            </a:pPr>
            <a:r>
              <a:rPr lang="en-US" b="1" dirty="0"/>
              <a:t>Wikipedia</a:t>
            </a:r>
            <a:r>
              <a:rPr lang="en-US" dirty="0"/>
              <a:t> - Flow-based programming (FBP) is a programming paradigm that defines applications as networks of "black box" processes, which exchange data across predefined connections by message passing, where the connections are specified externally to the processes. These black box processes can be reconnected endlessly to form different applications without having to be changed internally. FBP is thus naturally component-oriented.</a:t>
            </a:r>
          </a:p>
          <a:p>
            <a:pPr marL="0" indent="0">
              <a:buNone/>
            </a:pPr>
            <a:endParaRPr lang="en-US" dirty="0"/>
          </a:p>
          <a:p>
            <a:pPr marL="0" indent="0">
              <a:lnSpc>
                <a:spcPct val="100000"/>
              </a:lnSpc>
              <a:spcBef>
                <a:spcPts val="0"/>
              </a:spcBef>
              <a:buNone/>
            </a:pPr>
            <a:r>
              <a:rPr lang="en-US" dirty="0"/>
              <a:t>FBP is a particular form of dataflow programming based on </a:t>
            </a:r>
          </a:p>
          <a:p>
            <a:pPr marL="0" indent="0">
              <a:lnSpc>
                <a:spcPct val="100000"/>
              </a:lnSpc>
              <a:spcBef>
                <a:spcPts val="0"/>
              </a:spcBef>
              <a:buNone/>
            </a:pPr>
            <a:r>
              <a:rPr lang="en-US" dirty="0"/>
              <a:t>bounded buffers, information packets with defined lifetimes, </a:t>
            </a:r>
          </a:p>
          <a:p>
            <a:pPr marL="0" indent="0">
              <a:lnSpc>
                <a:spcPct val="100000"/>
              </a:lnSpc>
              <a:spcBef>
                <a:spcPts val="0"/>
              </a:spcBef>
              <a:buNone/>
            </a:pPr>
            <a:r>
              <a:rPr lang="en-US" dirty="0"/>
              <a:t>named ports, and separate definition of connections.</a:t>
            </a:r>
          </a:p>
        </p:txBody>
      </p:sp>
    </p:spTree>
    <p:extLst>
      <p:ext uri="{BB962C8B-B14F-4D97-AF65-F5344CB8AC3E}">
        <p14:creationId xmlns:p14="http://schemas.microsoft.com/office/powerpoint/2010/main" val="289143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a:t>
            </a:r>
            <a:r>
              <a:rPr lang="en-US" dirty="0" err="1"/>
              <a:t>MiNiFi</a:t>
            </a:r>
            <a:r>
              <a:rPr lang="en-US" dirty="0"/>
              <a:t>?</a:t>
            </a:r>
          </a:p>
        </p:txBody>
      </p:sp>
      <p:sp>
        <p:nvSpPr>
          <p:cNvPr id="3" name="Content Placeholder 2"/>
          <p:cNvSpPr>
            <a:spLocks noGrp="1"/>
          </p:cNvSpPr>
          <p:nvPr>
            <p:ph sz="half" idx="2"/>
          </p:nvPr>
        </p:nvSpPr>
        <p:spPr>
          <a:xfrm>
            <a:off x="609600" y="1524001"/>
            <a:ext cx="10186219" cy="4602163"/>
          </a:xfrm>
        </p:spPr>
        <p:txBody>
          <a:bodyPr/>
          <a:lstStyle/>
          <a:p>
            <a:r>
              <a:rPr lang="en-US" dirty="0" err="1"/>
              <a:t>MiNiFI</a:t>
            </a:r>
            <a:r>
              <a:rPr lang="en-US" dirty="0"/>
              <a:t> is a subproject of </a:t>
            </a:r>
            <a:r>
              <a:rPr lang="en-US" dirty="0" err="1"/>
              <a:t>NiFi</a:t>
            </a:r>
            <a:endParaRPr lang="en-US" dirty="0"/>
          </a:p>
          <a:p>
            <a:r>
              <a:rPr lang="en-US" dirty="0"/>
              <a:t>Designed to solve the difficulties of managing and transmitting data feeds to and from the source of origin</a:t>
            </a:r>
          </a:p>
          <a:p>
            <a:r>
              <a:rPr lang="en-US" dirty="0"/>
              <a:t>Enabling edge intelligence to adjust flow behavior/bi-directional communication</a:t>
            </a:r>
          </a:p>
          <a:p>
            <a:r>
              <a:rPr lang="en-US" dirty="0" err="1"/>
              <a:t>MiNiFi</a:t>
            </a:r>
            <a:r>
              <a:rPr lang="en-US" dirty="0"/>
              <a:t> agents make use of the Site to Site Protocol to aid in the transmission of data from where it is collected to a core </a:t>
            </a:r>
            <a:r>
              <a:rPr lang="en-US" dirty="0" err="1"/>
              <a:t>NiFi</a:t>
            </a:r>
            <a:r>
              <a:rPr lang="en-US" dirty="0"/>
              <a:t> installation</a:t>
            </a:r>
          </a:p>
        </p:txBody>
      </p:sp>
      <p:pic>
        <p:nvPicPr>
          <p:cNvPr id="6" name="Picture 2" descr="Image result for minifi">
            <a:extLst>
              <a:ext uri="{FF2B5EF4-FFF2-40B4-BE49-F238E27FC236}">
                <a16:creationId xmlns:a16="http://schemas.microsoft.com/office/drawing/2014/main" id="{ABFEE80F-5F97-4311-BB50-1D03EFE99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673" y="3779135"/>
            <a:ext cx="4789782" cy="207333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nifi.apache.org/assets/images/minifi/nifi-receive.png">
            <a:extLst>
              <a:ext uri="{FF2B5EF4-FFF2-40B4-BE49-F238E27FC236}">
                <a16:creationId xmlns:a16="http://schemas.microsoft.com/office/drawing/2014/main" id="{8C22051F-8020-4001-AB5B-02AEB2BAE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07670"/>
            <a:ext cx="6240839" cy="132536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6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sz="half" idx="2"/>
          </p:nvPr>
        </p:nvSpPr>
        <p:spPr>
          <a:xfrm>
            <a:off x="609600" y="1524001"/>
            <a:ext cx="10186219" cy="4602163"/>
          </a:xfrm>
        </p:spPr>
        <p:txBody>
          <a:bodyPr>
            <a:normAutofit fontScale="92500" lnSpcReduction="10000"/>
          </a:bodyPr>
          <a:lstStyle/>
          <a:p>
            <a:pPr marL="0" indent="0">
              <a:buNone/>
            </a:pPr>
            <a:r>
              <a:rPr lang="en-US" dirty="0" err="1"/>
              <a:t>NiFi</a:t>
            </a:r>
            <a:endParaRPr lang="en-US" dirty="0"/>
          </a:p>
          <a:p>
            <a:r>
              <a:rPr lang="en-US" dirty="0"/>
              <a:t>Listening for HTTP Posts</a:t>
            </a:r>
          </a:p>
          <a:p>
            <a:r>
              <a:rPr lang="en-US" dirty="0"/>
              <a:t>Polling a </a:t>
            </a:r>
            <a:r>
              <a:rPr lang="en-US" dirty="0" err="1"/>
              <a:t>RESTFul</a:t>
            </a:r>
            <a:r>
              <a:rPr lang="en-US" dirty="0"/>
              <a:t> API to Extract a JSON Attribute</a:t>
            </a:r>
          </a:p>
          <a:p>
            <a:r>
              <a:rPr lang="en-US" dirty="0"/>
              <a:t>Importing Datasets into a Database</a:t>
            </a:r>
          </a:p>
          <a:p>
            <a:r>
              <a:rPr lang="en-US" dirty="0"/>
              <a:t>Collecting IoT data</a:t>
            </a:r>
          </a:p>
          <a:p>
            <a:r>
              <a:rPr lang="en-US" dirty="0"/>
              <a:t>So many more…</a:t>
            </a:r>
          </a:p>
          <a:p>
            <a:pPr marL="0" indent="0">
              <a:buNone/>
            </a:pPr>
            <a:endParaRPr lang="en-US" dirty="0"/>
          </a:p>
          <a:p>
            <a:pPr marL="0" indent="0">
              <a:buNone/>
            </a:pPr>
            <a:r>
              <a:rPr lang="en-US" dirty="0" err="1"/>
              <a:t>MiNiFi</a:t>
            </a:r>
            <a:endParaRPr lang="en-US" dirty="0"/>
          </a:p>
          <a:p>
            <a:r>
              <a:rPr lang="en-US" dirty="0"/>
              <a:t>Distributed Systems of Devices with data to be collected</a:t>
            </a:r>
          </a:p>
          <a:p>
            <a:pPr lvl="1"/>
            <a:r>
              <a:rPr lang="en-US" dirty="0"/>
              <a:t>Manufacturing Line</a:t>
            </a:r>
          </a:p>
          <a:p>
            <a:pPr lvl="1"/>
            <a:r>
              <a:rPr lang="en-US" dirty="0"/>
              <a:t>Routers</a:t>
            </a:r>
          </a:p>
          <a:p>
            <a:pPr lvl="1"/>
            <a:r>
              <a:rPr lang="en-US" dirty="0"/>
              <a:t>Security Cameras</a:t>
            </a:r>
          </a:p>
          <a:p>
            <a:pPr lvl="1"/>
            <a:r>
              <a:rPr lang="en-US" dirty="0"/>
              <a:t>Cable Modems</a:t>
            </a:r>
          </a:p>
          <a:p>
            <a:pPr lvl="1"/>
            <a:r>
              <a:rPr lang="en-US" dirty="0"/>
              <a:t>ATM</a:t>
            </a:r>
          </a:p>
          <a:p>
            <a:pPr lvl="1"/>
            <a:r>
              <a:rPr lang="en-US" dirty="0"/>
              <a:t>Fleet of Trucks/Ships</a:t>
            </a:r>
          </a:p>
          <a:p>
            <a:pPr lvl="1"/>
            <a:r>
              <a:rPr lang="en-US" dirty="0"/>
              <a:t>Point of Sale</a:t>
            </a:r>
          </a:p>
          <a:p>
            <a:pPr lvl="1"/>
            <a:r>
              <a:rPr lang="en-US" dirty="0"/>
              <a:t>Thermostats</a:t>
            </a:r>
          </a:p>
          <a:p>
            <a:pPr lvl="1"/>
            <a:endParaRPr lang="en-US" dirty="0"/>
          </a:p>
        </p:txBody>
      </p:sp>
    </p:spTree>
    <p:extLst>
      <p:ext uri="{BB962C8B-B14F-4D97-AF65-F5344CB8AC3E}">
        <p14:creationId xmlns:p14="http://schemas.microsoft.com/office/powerpoint/2010/main" val="39528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NiFi</a:t>
            </a:r>
            <a:r>
              <a:rPr lang="en-US" dirty="0"/>
              <a:t> as a Producer</a:t>
            </a:r>
          </a:p>
        </p:txBody>
      </p:sp>
      <p:pic>
        <p:nvPicPr>
          <p:cNvPr id="3074" name="Picture 2" descr="https://community.hortonworks.com/storage/attachments/7772-01-nifi-as-producer.png">
            <a:extLst>
              <a:ext uri="{FF2B5EF4-FFF2-40B4-BE49-F238E27FC236}">
                <a16:creationId xmlns:a16="http://schemas.microsoft.com/office/drawing/2014/main" id="{E3A1DB3B-CC65-4C4C-B9E6-B72679691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1" y="1475773"/>
            <a:ext cx="12042558" cy="4903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85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NiFi</a:t>
            </a:r>
            <a:r>
              <a:rPr lang="en-US" dirty="0"/>
              <a:t> as a Consumer</a:t>
            </a:r>
          </a:p>
        </p:txBody>
      </p:sp>
      <p:pic>
        <p:nvPicPr>
          <p:cNvPr id="6146" name="Picture 2" descr="https://community.hortonworks.com/storage/attachments/7773-02-nifi-as-consumer.png">
            <a:extLst>
              <a:ext uri="{FF2B5EF4-FFF2-40B4-BE49-F238E27FC236}">
                <a16:creationId xmlns:a16="http://schemas.microsoft.com/office/drawing/2014/main" id="{CDE9C636-C8F2-4428-8018-E81906508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8299"/>
            <a:ext cx="12192000" cy="468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3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Data Flows</a:t>
            </a:r>
          </a:p>
        </p:txBody>
      </p:sp>
      <p:pic>
        <p:nvPicPr>
          <p:cNvPr id="7170" name="Picture 2" descr="https://community.hortonworks.com/storage/attachments/7774-03-nifi-producer-and-consumer.png">
            <a:extLst>
              <a:ext uri="{FF2B5EF4-FFF2-40B4-BE49-F238E27FC236}">
                <a16:creationId xmlns:a16="http://schemas.microsoft.com/office/drawing/2014/main" id="{805FADEB-702C-4804-AC43-0993BF0BC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8" y="2025350"/>
            <a:ext cx="12192000" cy="382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39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Folder xmlns="d26758de-f3e2-43f8-bb4e-edc84ed60d6a" xsi:nil="true"/>
    <Client xmlns="3744574c-f840-4ea4-86e1-4cd5e1f4f473" xsi:nil="true"/>
    <Category xmlns="a8cb42a2-8a1a-4e5a-9c37-5852d31fe838">Branding Template</Category>
    <Industry xmlns="3744574c-f840-4ea4-86e1-4cd5e1f4f473" xsi:nil="true"/>
    <RevGen_x0020_POC xmlns="3744574c-f840-4ea4-86e1-4cd5e1f4f473">
      <UserInfo>
        <DisplayName>Lisa Walvoord</DisplayName>
        <AccountId>99</AccountId>
        <AccountType/>
      </UserInfo>
    </RevGen_x0020_POC>
    <RevGen_x0020_POCs xmlns="3744574c-f840-4ea4-86e1-4cd5e1f4f473">
      <UserInfo>
        <DisplayName/>
        <AccountId xsi:nil="true"/>
        <AccountType/>
      </UserInfo>
    </RevGen_x0020_POCs>
    <Potential_x0020_Client xmlns="a8cb42a2-8a1a-4e5a-9c37-5852d31fe838" xsi:nil="true"/>
    <Service_x0020_Lines xmlns="3744574c-f840-4ea4-86e1-4cd5e1f4f473"/>
    <Project_x0020_Description xmlns="a8cb42a2-8a1a-4e5a-9c37-5852d31fe838" xsi:nil="true"/>
    <IconOverlay xmlns="http://schemas.microsoft.com/sharepoint/v4" xsi:nil="true"/>
    <_Status xmlns="http://schemas.microsoft.com/sharepoint/v3/fields">Published</_Status>
    <MidYear_x002f_Annual xmlns="a8cb42a2-8a1a-4e5a-9c37-5852d31fe838" xsi:nil="true"/>
    <Year xmlns="a8cb42a2-8a1a-4e5a-9c37-5852d31fe838" xsi:nil="true"/>
    <Permission_x0020_Level xmlns="a8cb42a2-8a1a-4e5a-9c37-5852d31fe838">Inherit</Permission_x0020_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60B1FBA621E4947A59C4B2E13A7280C" ma:contentTypeVersion="30" ma:contentTypeDescription="Create a new document." ma:contentTypeScope="" ma:versionID="2c0f2fe38d33b7ecee169994c2ad8262">
  <xsd:schema xmlns:xsd="http://www.w3.org/2001/XMLSchema" xmlns:xs="http://www.w3.org/2001/XMLSchema" xmlns:p="http://schemas.microsoft.com/office/2006/metadata/properties" xmlns:ns2="d26758de-f3e2-43f8-bb4e-edc84ed60d6a" xmlns:ns3="http://schemas.microsoft.com/sharepoint/v3/fields" xmlns:ns4="a8cb42a2-8a1a-4e5a-9c37-5852d31fe838" xmlns:ns5="3744574c-f840-4ea4-86e1-4cd5e1f4f473" xmlns:ns6="http://schemas.microsoft.com/sharepoint/v4" targetNamespace="http://schemas.microsoft.com/office/2006/metadata/properties" ma:root="true" ma:fieldsID="94590d03c43a0183e79b6243fcdbd73b" ns2:_="" ns3:_="" ns4:_="" ns5:_="" ns6:_="">
    <xsd:import namespace="d26758de-f3e2-43f8-bb4e-edc84ed60d6a"/>
    <xsd:import namespace="http://schemas.microsoft.com/sharepoint/v3/fields"/>
    <xsd:import namespace="a8cb42a2-8a1a-4e5a-9c37-5852d31fe838"/>
    <xsd:import namespace="3744574c-f840-4ea4-86e1-4cd5e1f4f473"/>
    <xsd:import namespace="http://schemas.microsoft.com/sharepoint/v4"/>
    <xsd:element name="properties">
      <xsd:complexType>
        <xsd:sequence>
          <xsd:element name="documentManagement">
            <xsd:complexType>
              <xsd:all>
                <xsd:element ref="ns2:Folder" minOccurs="0"/>
                <xsd:element ref="ns3:_Status" minOccurs="0"/>
                <xsd:element ref="ns2:_dlc_DocId" minOccurs="0"/>
                <xsd:element ref="ns2:_dlc_DocIdUrl" minOccurs="0"/>
                <xsd:element ref="ns2:_dlc_DocIdPersistId" minOccurs="0"/>
                <xsd:element ref="ns2:SharedWithUsers" minOccurs="0"/>
                <xsd:element ref="ns2:SharedWithDetails" minOccurs="0"/>
                <xsd:element ref="ns4:Category" minOccurs="0"/>
                <xsd:element ref="ns4:MediaServiceMetadata" minOccurs="0"/>
                <xsd:element ref="ns4:MediaServiceFastMetadata" minOccurs="0"/>
                <xsd:element ref="ns5:RevGen_x0020_POC" minOccurs="0"/>
                <xsd:element ref="ns5:RevGen_x0020_POCs" minOccurs="0"/>
                <xsd:element ref="ns5:Client" minOccurs="0"/>
                <xsd:element ref="ns5:Industry" minOccurs="0"/>
                <xsd:element ref="ns5:Service_x0020_Lines" minOccurs="0"/>
                <xsd:element ref="ns4:Project_x0020_Description" minOccurs="0"/>
                <xsd:element ref="ns6:IconOverlay" minOccurs="0"/>
                <xsd:element ref="ns4:Potential_x0020_Client" minOccurs="0"/>
                <xsd:element ref="ns4:MediaServiceDateTaken" minOccurs="0"/>
                <xsd:element ref="ns4:MediaServiceAutoTags" minOccurs="0"/>
                <xsd:element ref="ns4:MidYear_x002f_Annual" minOccurs="0"/>
                <xsd:element ref="ns4:Year" minOccurs="0"/>
                <xsd:element ref="ns4:Permission_x0020_Lev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6758de-f3e2-43f8-bb4e-edc84ed60d6a" elementFormDefault="qualified">
    <xsd:import namespace="http://schemas.microsoft.com/office/2006/documentManagement/types"/>
    <xsd:import namespace="http://schemas.microsoft.com/office/infopath/2007/PartnerControls"/>
    <xsd:element name="Folder" ma:index="2" nillable="true" ma:displayName="Folder" ma:format="Dropdown" ma:internalName="Folder" ma:readOnly="false">
      <xsd:simpleType>
        <xsd:union memberTypes="dms:Text">
          <xsd:simpleType>
            <xsd:restriction base="dms:Choice">
              <xsd:enumeration value="Sales Framework Documents"/>
              <xsd:enumeration value="Prospecting"/>
              <xsd:enumeration value="Reference Materials"/>
              <xsd:enumeration value="Archived"/>
            </xsd:restriction>
          </xsd:simpleType>
        </xsd:un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3" nillable="true" ma:displayName="Status" ma:default="Published" ma:format="Dropdown" ma:internalName="_Status">
      <xsd:simpleType>
        <xsd:restriction base="dms:Choice">
          <xsd:enumeration value="Published"/>
          <xsd:enumeration value="Archived"/>
          <xsd:enumeration value="Draft"/>
        </xsd:restriction>
      </xsd:simpleType>
    </xsd:element>
  </xsd:schema>
  <xsd:schema xmlns:xsd="http://www.w3.org/2001/XMLSchema" xmlns:xs="http://www.w3.org/2001/XMLSchema" xmlns:dms="http://schemas.microsoft.com/office/2006/documentManagement/types" xmlns:pc="http://schemas.microsoft.com/office/infopath/2007/PartnerControls" targetNamespace="a8cb42a2-8a1a-4e5a-9c37-5852d31fe838" elementFormDefault="qualified">
    <xsd:import namespace="http://schemas.microsoft.com/office/2006/documentManagement/types"/>
    <xsd:import namespace="http://schemas.microsoft.com/office/infopath/2007/PartnerControls"/>
    <xsd:element name="Category" ma:index="15" nillable="true" ma:displayName="Category" ma:description="" ma:format="Dropdown" ma:internalName="Category">
      <xsd:simpleType>
        <xsd:restriction base="dms:Choice">
          <xsd:enumeration value="General"/>
          <xsd:enumeration value="Account Planning"/>
          <xsd:enumeration value="Annual/Midyear Planning"/>
          <xsd:enumeration value="BD Hit List"/>
          <xsd:enumeration value="Branding Guide"/>
          <xsd:enumeration value="Branding Image"/>
          <xsd:enumeration value="Branding Logo"/>
          <xsd:enumeration value="Branding Template"/>
          <xsd:enumeration value="Collateral One Pager"/>
          <xsd:enumeration value="Collateral Qual"/>
          <xsd:enumeration value="Collateral Sales Deck"/>
          <xsd:enumeration value="Example"/>
          <xsd:enumeration value="MSA"/>
          <xsd:enumeration value="NDA"/>
          <xsd:enumeration value="Networking"/>
          <xsd:enumeration value="Proposals"/>
          <xsd:enumeration value="Prospecting"/>
          <xsd:enumeration value="Referral Agreement"/>
          <xsd:enumeration value="Sales Framework"/>
          <xsd:enumeration value="SOW"/>
          <xsd:enumeration value="Standard Business Terms"/>
          <xsd:enumeration value="Training"/>
          <xsd:enumeration value="Tools"/>
        </xsd:restriction>
      </xsd:simpleType>
    </xsd:element>
    <xsd:element name="MediaServiceMetadata" ma:index="16" nillable="true" ma:displayName="MediaServiceMetadata" ma:description="" ma:hidden="true" ma:internalName="MediaServiceMetadata" ma:readOnly="true">
      <xsd:simpleType>
        <xsd:restriction base="dms:Note"/>
      </xsd:simpleType>
    </xsd:element>
    <xsd:element name="MediaServiceFastMetadata" ma:index="17" nillable="true" ma:displayName="MediaServiceFastMetadata" ma:description="" ma:hidden="true" ma:internalName="MediaServiceFastMetadata" ma:readOnly="true">
      <xsd:simpleType>
        <xsd:restriction base="dms:Note"/>
      </xsd:simpleType>
    </xsd:element>
    <xsd:element name="Project_x0020_Description" ma:index="23" nillable="true" ma:displayName="Project Description" ma:description="" ma:internalName="Project_x0020_Description">
      <xsd:simpleType>
        <xsd:restriction base="dms:Note">
          <xsd:maxLength value="255"/>
        </xsd:restriction>
      </xsd:simpleType>
    </xsd:element>
    <xsd:element name="Potential_x0020_Client" ma:index="26" nillable="true" ma:displayName="Prospective Client" ma:description="For use when the entity has not been added to the Client list" ma:internalName="Potential_x0020_Client">
      <xsd:simpleType>
        <xsd:restriction base="dms:Text">
          <xsd:maxLength value="255"/>
        </xsd:restriction>
      </xsd:simpleType>
    </xsd:element>
    <xsd:element name="MediaServiceDateTaken" ma:index="27" nillable="true" ma:displayName="MediaServiceDateTaken" ma:description="" ma:hidden="true" ma:internalName="MediaServiceDateTaken" ma:readOnly="true">
      <xsd:simpleType>
        <xsd:restriction base="dms:Text"/>
      </xsd:simpleType>
    </xsd:element>
    <xsd:element name="MediaServiceAutoTags" ma:index="28" nillable="true" ma:displayName="MediaServiceAutoTags" ma:description="" ma:internalName="MediaServiceAutoTags" ma:readOnly="true">
      <xsd:simpleType>
        <xsd:restriction base="dms:Text"/>
      </xsd:simpleType>
    </xsd:element>
    <xsd:element name="MidYear_x002f_Annual" ma:index="29" nillable="true" ma:displayName="Annual/MidYear" ma:description="" ma:format="Dropdown" ma:internalName="MidYear_x002f_Annual">
      <xsd:simpleType>
        <xsd:restriction base="dms:Choice">
          <xsd:enumeration value="Annual"/>
          <xsd:enumeration value="Mid-Year"/>
        </xsd:restriction>
      </xsd:simpleType>
    </xsd:element>
    <xsd:element name="Year" ma:index="30" nillable="true" ma:displayName="Year" ma:internalName="Year">
      <xsd:simpleType>
        <xsd:restriction base="dms:Text"/>
      </xsd:simpleType>
    </xsd:element>
    <xsd:element name="Permission_x0020_Level" ma:index="31" nillable="true" ma:displayName="Permission Level" ma:default="Inherit" ma:description="Only to be used for documents that need unique permissions not covered by Category setting." ma:format="Dropdown" ma:internalName="Permission_x0020_Level">
      <xsd:simpleType>
        <xsd:restriction base="dms:Choice">
          <xsd:enumeration value="Inherit"/>
          <xsd:enumeration value="Manager &amp; Above"/>
          <xsd:enumeration value="Director &amp; Above"/>
          <xsd:enumeration value="Everyone"/>
        </xsd:restriction>
      </xsd:simpleType>
    </xsd:element>
  </xsd:schema>
  <xsd:schema xmlns:xsd="http://www.w3.org/2001/XMLSchema" xmlns:xs="http://www.w3.org/2001/XMLSchema" xmlns:dms="http://schemas.microsoft.com/office/2006/documentManagement/types" xmlns:pc="http://schemas.microsoft.com/office/infopath/2007/PartnerControls" targetNamespace="3744574c-f840-4ea4-86e1-4cd5e1f4f473" elementFormDefault="qualified">
    <xsd:import namespace="http://schemas.microsoft.com/office/2006/documentManagement/types"/>
    <xsd:import namespace="http://schemas.microsoft.com/office/infopath/2007/PartnerControls"/>
    <xsd:element name="RevGen_x0020_POC" ma:index="18" nillable="true" ma:displayName="RevGen POC" ma:description="" ma:list="UserInfo" ma:SharePointGroup="0" ma:internalName="RevGen_x0020_POC"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vGen_x0020_POCs" ma:index="19" nillable="true" ma:displayName="RevGen POCs" ma:description="Use this column ILO RevGen POC, only if multiple people are needed for this entry" ma:list="UserInfo" ma:SharePointGroup="0" ma:internalName="RevGen_x0020_POCs"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20" nillable="true" ma:displayName="Client" ma:description="" ma:list="{cfaa742a-01d1-4e25-9e2a-6bffa1429d15}" ma:internalName="Client" ma:showField="Title" ma:web="{3744574C-F840-4EA4-86E1-4CD5E1F4F473}">
      <xsd:simpleType>
        <xsd:restriction base="dms:Lookup"/>
      </xsd:simpleType>
    </xsd:element>
    <xsd:element name="Industry" ma:index="21" nillable="true" ma:displayName="Industry" ma:description="" ma:format="Dropdown" ma:internalName="Industry">
      <xsd:simpleType>
        <xsd:restriction base="dms:Choice">
          <xsd:enumeration value="Communications"/>
          <xsd:enumeration value="Education"/>
          <xsd:enumeration value="Financial"/>
          <xsd:enumeration value="Financial Services"/>
          <xsd:enumeration value="Government"/>
          <xsd:enumeration value="Healthcare"/>
          <xsd:enumeration value="Infrastructure Services"/>
          <xsd:enumeration value="Services"/>
          <xsd:enumeration value="Services/Hospitality"/>
          <xsd:enumeration value="Services/Other"/>
        </xsd:restriction>
      </xsd:simpleType>
    </xsd:element>
    <xsd:element name="Service_x0020_Lines" ma:index="22" nillable="true" ma:displayName="Service Line" ma:description="" ma:internalName="Service_x0020_Lines">
      <xsd:complexType>
        <xsd:complexContent>
          <xsd:extension base="dms:MultiChoice">
            <xsd:sequence>
              <xsd:element name="Value" maxOccurs="unbounded" minOccurs="0" nillable="true">
                <xsd:simpleType>
                  <xsd:restriction base="dms:Choice">
                    <xsd:enumeration value="Analytics &amp; Data Management"/>
                    <xsd:enumeration value="Business Transoformation"/>
                    <xsd:enumeration value="Digital Innovation"/>
                    <xsd:enumeration value="IT Infrastructur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4"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CB82FC-7FBD-4622-ADB6-7190AA315472}">
  <ds:schemaRefs>
    <ds:schemaRef ds:uri="http://schemas.microsoft.com/office/2006/metadata/properties"/>
    <ds:schemaRef ds:uri="http://schemas.microsoft.com/office/infopath/2007/PartnerControls"/>
    <ds:schemaRef ds:uri="d26758de-f3e2-43f8-bb4e-edc84ed60d6a"/>
    <ds:schemaRef ds:uri="3744574c-f840-4ea4-86e1-4cd5e1f4f473"/>
    <ds:schemaRef ds:uri="a8cb42a2-8a1a-4e5a-9c37-5852d31fe838"/>
    <ds:schemaRef ds:uri="http://schemas.microsoft.com/sharepoint/v4"/>
    <ds:schemaRef ds:uri="http://schemas.microsoft.com/sharepoint/v3/fields"/>
  </ds:schemaRefs>
</ds:datastoreItem>
</file>

<file path=customXml/itemProps2.xml><?xml version="1.0" encoding="utf-8"?>
<ds:datastoreItem xmlns:ds="http://schemas.openxmlformats.org/officeDocument/2006/customXml" ds:itemID="{28247E3F-9475-463B-8DAA-9414C4E56C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6758de-f3e2-43f8-bb4e-edc84ed60d6a"/>
    <ds:schemaRef ds:uri="http://schemas.microsoft.com/sharepoint/v3/fields"/>
    <ds:schemaRef ds:uri="a8cb42a2-8a1a-4e5a-9c37-5852d31fe838"/>
    <ds:schemaRef ds:uri="3744574c-f840-4ea4-86e1-4cd5e1f4f47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A9AF4A-6318-4D61-9263-2B6BD5E142B1}">
  <ds:schemaRefs>
    <ds:schemaRef ds:uri="http://schemas.microsoft.com/sharepoint/events"/>
  </ds:schemaRefs>
</ds:datastoreItem>
</file>

<file path=customXml/itemProps4.xml><?xml version="1.0" encoding="utf-8"?>
<ds:datastoreItem xmlns:ds="http://schemas.openxmlformats.org/officeDocument/2006/customXml" ds:itemID="{899774D4-BA3D-4CCB-90ED-FC4AB82081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1654</TotalTime>
  <Words>1498</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Agenda</vt:lpstr>
      <vt:lpstr>What is Apache NiFi?</vt:lpstr>
      <vt:lpstr>Flow-based Programming</vt:lpstr>
      <vt:lpstr>What is Apache MiNiFi?</vt:lpstr>
      <vt:lpstr>Use Cases</vt:lpstr>
      <vt:lpstr>NiFi as a Producer</vt:lpstr>
      <vt:lpstr>NiFi as a Consumer</vt:lpstr>
      <vt:lpstr>Bi-Directional Data Flows</vt:lpstr>
      <vt:lpstr>Core Concepts of NiFi</vt:lpstr>
      <vt:lpstr>NiFi Architecture</vt:lpstr>
      <vt:lpstr>NiFi Architecture – Cluster (Scale-out)</vt:lpstr>
      <vt:lpstr>NiFi Features – Flow Management</vt:lpstr>
      <vt:lpstr>NiFi Features – Ease of Use</vt:lpstr>
      <vt:lpstr>NiFi Features – Ease of Use</vt:lpstr>
      <vt:lpstr>NiFi Features – Ease of Use</vt:lpstr>
      <vt:lpstr>Demo – Time Permitting</vt:lpstr>
      <vt:lpstr>Questions &amp; Answers</vt:lpstr>
      <vt:lpstr>Sources of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Vold</dc:creator>
  <cp:lastModifiedBy>Andy Vold</cp:lastModifiedBy>
  <cp:revision>17</cp:revision>
  <dcterms:created xsi:type="dcterms:W3CDTF">2018-08-22T02:21:49Z</dcterms:created>
  <dcterms:modified xsi:type="dcterms:W3CDTF">2018-08-29T03:01:07Z</dcterms:modified>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0x010100960B1FBA621E4947A59C4B2E13A7280C</vt:lpwstr>
  </property>
  <property fmtid="{D5CDD505-2E9C-101B-9397-08002B2CF9AE}" pid="3" name="Show on Homepage">
    <vt:lpwstr>None</vt:lpwstr>
  </property>
  <property fmtid="{D5CDD505-2E9C-101B-9397-08002B2CF9AE}" pid="4" name="WebPart">
    <vt:lpwstr/>
  </property>
</Properties>
</file>