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65" r:id="rId6"/>
    <p:sldId id="276" r:id="rId7"/>
    <p:sldId id="256" r:id="rId8"/>
    <p:sldId id="278" r:id="rId9"/>
    <p:sldId id="266" r:id="rId10"/>
    <p:sldId id="26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74" d="100"/>
          <a:sy n="74" d="100"/>
        </p:scale>
        <p:origin x="106" y="33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8/30/2018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350" y="3733800"/>
            <a:ext cx="10534650" cy="1047750"/>
          </a:xfrm>
        </p:spPr>
        <p:txBody>
          <a:bodyPr>
            <a:normAutofit fontScale="90000"/>
          </a:bodyPr>
          <a:lstStyle/>
          <a:p>
            <a:r>
              <a:rPr lang="en-US" dirty="0"/>
              <a:t>App / Data Developer Workshop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381000"/>
          </a:xfrm>
        </p:spPr>
        <p:txBody>
          <a:bodyPr/>
          <a:lstStyle/>
          <a:p>
            <a:r>
              <a:rPr lang="en-US" dirty="0"/>
              <a:t>Welcome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87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Denver Startup Week – Jeff Renz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Video Game Development</a:t>
            </a:r>
          </a:p>
          <a:p>
            <a:pPr marL="0" indent="0">
              <a:buNone/>
            </a:pPr>
            <a:r>
              <a:rPr lang="en-US" cap="all" dirty="0"/>
              <a:t>Tuesday 9/25</a:t>
            </a:r>
          </a:p>
          <a:p>
            <a:pPr marL="0" indent="0">
              <a:buNone/>
            </a:pPr>
            <a:r>
              <a:rPr lang="en-US" cap="all" dirty="0"/>
              <a:t>12:00pm — 1:30pm</a:t>
            </a:r>
          </a:p>
          <a:p>
            <a:pPr marL="0" indent="0">
              <a:buNone/>
            </a:pPr>
            <a:r>
              <a:rPr lang="en-US" dirty="0"/>
              <a:t>Are you a creative person that thinks that you have an amazing idea for a video game but has no experience or knowledge on how to actually make a video game? This session will expose you to the Unity3D engine and C# which allows you to generate video games in different rendering formats (windows, mac, android, iPhone, Xbox, PlayStation)..etc. At the end of this session you will have a basic understanding of game development techniques and will be ready to start creating your own basic video games.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295400"/>
            <a:ext cx="5257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Git Presentation and Lab</a:t>
            </a:r>
          </a:p>
          <a:p>
            <a:r>
              <a:rPr lang="en-US" dirty="0"/>
              <a:t>What is Git</a:t>
            </a:r>
          </a:p>
          <a:p>
            <a:pPr lvl="0"/>
            <a:r>
              <a:rPr lang="en-US" dirty="0"/>
              <a:t>Installation and the basics on the command-line</a:t>
            </a:r>
          </a:p>
          <a:p>
            <a:pPr lvl="0"/>
            <a:r>
              <a:rPr lang="en-US" dirty="0"/>
              <a:t>Microsoft Visual Studio integration</a:t>
            </a:r>
          </a:p>
          <a:p>
            <a:pPr lvl="0"/>
            <a:r>
              <a:rPr lang="en-US" dirty="0"/>
              <a:t>Branching and common branch strategies</a:t>
            </a:r>
          </a:p>
          <a:p>
            <a:pPr lvl="0"/>
            <a:r>
              <a:rPr lang="en-US" dirty="0"/>
              <a:t>Advanced examples like merging, cherry picking, rebasing and history revision</a:t>
            </a:r>
          </a:p>
          <a:p>
            <a:r>
              <a:rPr lang="en-US" dirty="0"/>
              <a:t>Using GitHub and “Pull Requests”</a:t>
            </a:r>
            <a:endParaRPr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767CA07-DEA6-4A38-9106-405BEC80FC40}"/>
              </a:ext>
            </a:extLst>
          </p:cNvPr>
          <p:cNvSpPr txBox="1">
            <a:spLocks/>
          </p:cNvSpPr>
          <p:nvPr/>
        </p:nvSpPr>
        <p:spPr>
          <a:xfrm>
            <a:off x="5943600" y="1296140"/>
            <a:ext cx="5257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Apache </a:t>
            </a:r>
            <a:r>
              <a:rPr lang="en-US" sz="2800" dirty="0" err="1"/>
              <a:t>NiFi</a:t>
            </a:r>
            <a:r>
              <a:rPr lang="en-US" sz="2800" dirty="0"/>
              <a:t> Presentation</a:t>
            </a:r>
          </a:p>
          <a:p>
            <a:pPr lvl="0"/>
            <a:r>
              <a:rPr lang="en-US" dirty="0"/>
              <a:t>What is Apache </a:t>
            </a:r>
            <a:r>
              <a:rPr lang="en-US" dirty="0" err="1"/>
              <a:t>NiFi</a:t>
            </a:r>
            <a:endParaRPr lang="en-US" dirty="0"/>
          </a:p>
          <a:p>
            <a:pPr lvl="0"/>
            <a:r>
              <a:rPr lang="en-US" dirty="0"/>
              <a:t>Uses and Architecture Examples</a:t>
            </a:r>
          </a:p>
          <a:p>
            <a:pPr lvl="0"/>
            <a:r>
              <a:rPr lang="en-US" dirty="0"/>
              <a:t>Core Concepts of </a:t>
            </a:r>
            <a:r>
              <a:rPr lang="en-US" dirty="0" err="1"/>
              <a:t>NiFi</a:t>
            </a:r>
            <a:endParaRPr lang="en-US" dirty="0"/>
          </a:p>
          <a:p>
            <a:pPr lvl="0"/>
            <a:r>
              <a:rPr lang="en-US" dirty="0" err="1"/>
              <a:t>NiFi</a:t>
            </a:r>
            <a:r>
              <a:rPr lang="en-US" dirty="0"/>
              <a:t> Architecture</a:t>
            </a:r>
          </a:p>
          <a:p>
            <a:pPr lvl="0"/>
            <a:r>
              <a:rPr lang="en-US" dirty="0"/>
              <a:t>High Level Overview of Key </a:t>
            </a:r>
            <a:r>
              <a:rPr lang="en-US" dirty="0" err="1"/>
              <a:t>NiFi</a:t>
            </a:r>
            <a:r>
              <a:rPr lang="en-US" dirty="0"/>
              <a:t>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350" y="3733800"/>
            <a:ext cx="5962650" cy="1047750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381000"/>
          </a:xfrm>
        </p:spPr>
        <p:txBody>
          <a:bodyPr/>
          <a:lstStyle/>
          <a:p>
            <a:r>
              <a:rPr lang="en-US" dirty="0"/>
              <a:t>Not just for coders</a:t>
            </a:r>
            <a:endParaRPr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F1DE25AA-8C65-4118-9130-4B2C50FB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992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A “stupid content tracker”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random three-letter combination that is pronounceable and not actually used by any common UNIX command.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Global Information Tracker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Go#$%^ (gosh darn) idiotic truckload of </a:t>
            </a:r>
            <a:r>
              <a:rPr lang="en-US" dirty="0" err="1"/>
              <a:t>sh</a:t>
            </a:r>
            <a:r>
              <a:rPr lang="en-US" dirty="0"/>
              <a:t>#% (poop)</a:t>
            </a:r>
          </a:p>
          <a:p>
            <a:pPr marL="0" indent="0">
              <a:buNone/>
            </a:pPr>
            <a:r>
              <a:rPr lang="en-US" dirty="0"/>
              <a:t>Torvalds quipped about the name git (which means unpleasant person in British English slang): "I'm an egotistical bastard, and I name all my projects after myself. First 'Linux', now 'git'." The man page describes Git as "the stupid content tracker".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7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for source control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58EE-53E3-4456-BA95-04617510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Visual Source Safe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Concurrent Version Control – TFS, Subversion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Distributed, Concurrent Version Control – GIT!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45B1DF-AAD1-48C0-8C9F-5728B09E4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743200"/>
            <a:ext cx="5410200" cy="31908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AC783C-922C-4514-8203-8747DCE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524000"/>
          </a:xfrm>
        </p:spPr>
        <p:txBody>
          <a:bodyPr/>
          <a:lstStyle/>
          <a:p>
            <a:r>
              <a:rPr lang="en-US" dirty="0"/>
              <a:t>What default editor will you choose?</a:t>
            </a:r>
            <a:br>
              <a:rPr lang="en-US" dirty="0"/>
            </a:br>
            <a:r>
              <a:rPr lang="en-US" dirty="0"/>
              <a:t>VIM is the default but beware: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16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</TotalTime>
  <Words>277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App / Data Developer Workshop</vt:lpstr>
      <vt:lpstr>Denver Startup Week – Jeff Renz</vt:lpstr>
      <vt:lpstr>Agenda</vt:lpstr>
      <vt:lpstr>Introduction to</vt:lpstr>
      <vt:lpstr>What Is Git</vt:lpstr>
      <vt:lpstr>Git for source control</vt:lpstr>
      <vt:lpstr>Let’s install Git</vt:lpstr>
      <vt:lpstr>What default editor will you choose? VIM is the default but beware: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David Pratt</dc:creator>
  <cp:lastModifiedBy>David Pratt</cp:lastModifiedBy>
  <cp:revision>5</cp:revision>
  <dcterms:created xsi:type="dcterms:W3CDTF">2018-07-30T17:45:20Z</dcterms:created>
  <dcterms:modified xsi:type="dcterms:W3CDTF">2018-08-30T19:36:25Z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