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87" r:id="rId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" initials="k" lastIdx="1" clrIdx="0">
    <p:extLst>
      <p:ext uri="{19B8F6BF-5375-455C-9EA6-DF929625EA0E}">
        <p15:presenceInfo xmlns:p15="http://schemas.microsoft.com/office/powerpoint/2012/main" userId="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E4B"/>
    <a:srgbClr val="FEE30D"/>
    <a:srgbClr val="FFC000"/>
    <a:srgbClr val="FFC617"/>
    <a:srgbClr val="F45A06"/>
    <a:srgbClr val="1010D2"/>
    <a:srgbClr val="CC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82" autoAdjust="0"/>
  </p:normalViewPr>
  <p:slideViewPr>
    <p:cSldViewPr snapToGrid="0">
      <p:cViewPr varScale="1">
        <p:scale>
          <a:sx n="89" d="100"/>
          <a:sy n="89" d="100"/>
        </p:scale>
        <p:origin x="108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A71BC-686E-42B2-B683-6DDE8222A972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47A8-299C-4504-B245-BA8DE7599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4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5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3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517396" y="1412776"/>
            <a:ext cx="810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17396" y="342900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433130" y="3429000"/>
            <a:ext cx="2193474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60" y="6328310"/>
            <a:ext cx="1408044" cy="3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237936" y="6520266"/>
            <a:ext cx="668696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071" tIns="42036" rIns="84071" bIns="42036"/>
          <a:lstStyle/>
          <a:p>
            <a:pPr algn="ctr" defTabSz="840138" latinLnBrk="0">
              <a:defRPr/>
            </a:pPr>
            <a:r>
              <a:rPr lang="en-US" altLang="ko-KR" sz="79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- </a:t>
            </a:r>
            <a:fld id="{212C3769-E4A2-4B9E-9272-6BE5FA27782E}" type="slidenum">
              <a:rPr lang="en-US" altLang="ko-KR" sz="791" ker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pPr algn="ctr" defTabSz="840138" latinLnBrk="0">
                <a:defRPr/>
              </a:pPr>
              <a:t>‹#›</a:t>
            </a:fld>
            <a:r>
              <a:rPr lang="en-US" altLang="ko-KR" sz="79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-</a:t>
            </a: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268031" y="6556231"/>
            <a:ext cx="1394613" cy="1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1141068" eaLnBrk="0" fontAlgn="ctr" latinLnBrk="0" hangingPunct="0">
              <a:lnSpc>
                <a:spcPct val="125000"/>
              </a:lnSpc>
              <a:buFont typeface="Symbol" pitchFamily="18" charset="2"/>
              <a:buNone/>
              <a:defRPr/>
            </a:pPr>
            <a:r>
              <a:rPr lang="en-US" altLang="ko-KR" sz="616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Copyright ⓒ 2019,  All rights reserved.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852" y="812330"/>
            <a:ext cx="8689823" cy="593991"/>
          </a:xfrm>
          <a:noFill/>
          <a:ln>
            <a:noFill/>
          </a:ln>
        </p:spPr>
        <p:txBody>
          <a:bodyPr wrap="square" lIns="95420" tIns="47710" rIns="95420" bIns="47710" rtlCol="0">
            <a:noAutofit/>
          </a:bodyPr>
          <a:lstStyle>
            <a:lvl1pPr marL="0" indent="0" algn="l" defTabSz="884167" latinLnBrk="0">
              <a:buNone/>
              <a:defRPr lang="ko-KR" altLang="en-US" sz="1477" b="0" spc="-88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  <a:lvl2pPr>
              <a:defRPr lang="ko-KR" altLang="en-US" sz="1765" dirty="0" smtClean="0"/>
            </a:lvl2pPr>
            <a:lvl3pPr>
              <a:defRPr lang="ko-KR" altLang="en-US" sz="1765" dirty="0" smtClean="0"/>
            </a:lvl3pPr>
            <a:lvl4pPr>
              <a:defRPr lang="ko-KR" altLang="en-US" sz="1765" dirty="0" smtClean="0"/>
            </a:lvl4pPr>
            <a:lvl5pPr>
              <a:defRPr lang="ko-KR" altLang="en-US" sz="1765" dirty="0"/>
            </a:lvl5pPr>
          </a:lstStyle>
          <a:p>
            <a:pPr marL="0" lvl="0" algn="just" defTabSz="884167" latinLnBrk="0"/>
            <a:r>
              <a:rPr lang="en-US" altLang="ko-KR" dirty="0"/>
              <a:t>Gov. (2</a:t>
            </a:r>
            <a:r>
              <a:rPr lang="ko-KR" altLang="en-US"/>
              <a:t>줄 이내 작성</a:t>
            </a:r>
            <a:r>
              <a:rPr lang="en-US" altLang="ko-KR" dirty="0"/>
              <a:t>)</a:t>
            </a:r>
          </a:p>
        </p:txBody>
      </p:sp>
      <p:cxnSp>
        <p:nvCxnSpPr>
          <p:cNvPr id="57" name="직선 연결선 56"/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 userDrawn="1"/>
        </p:nvCxnSpPr>
        <p:spPr>
          <a:xfrm>
            <a:off x="270428" y="17008"/>
            <a:ext cx="778720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 userDrawn="1"/>
        </p:nvCxnSpPr>
        <p:spPr>
          <a:xfrm>
            <a:off x="270428" y="6494946"/>
            <a:ext cx="86031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5635869" y="398709"/>
            <a:ext cx="3237703" cy="312738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92" b="0" kern="1200" spc="-88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0" lvl="0" indent="0" algn="r" defTabSz="844083" rtl="0" eaLnBrk="1" latinLnBrk="1" hangingPunct="1">
              <a:lnSpc>
                <a:spcPct val="90000"/>
              </a:lnSpc>
              <a:spcBef>
                <a:spcPts val="923"/>
              </a:spcBef>
              <a:buFontTx/>
              <a:buNone/>
            </a:pPr>
            <a:r>
              <a:rPr lang="ko-KR" altLang="en-US"/>
              <a:t>제목을 입력하십시오</a:t>
            </a:r>
            <a:r>
              <a:rPr lang="en-US" altLang="ko-KR" dirty="0"/>
              <a:t>(Lev. 1)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76851" y="267741"/>
            <a:ext cx="6546462" cy="4680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lang="ko-KR" altLang="en-US" sz="24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marL="0" lvl="0"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/>
              <a:t>제목을 입력하십시오</a:t>
            </a:r>
            <a:r>
              <a:rPr lang="en-US" altLang="ko-KR" dirty="0"/>
              <a:t>(Lev. 2)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6AA6A4-D350-465A-9FAD-92B457469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75" y="6541286"/>
            <a:ext cx="1226502" cy="2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5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8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1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3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0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4BC7-9EDC-4DA0-A978-3F6D0B2EE8C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2EFF-18E6-42C1-AC81-3049B7CAC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9A89-7E2F-4741-B1CD-C9714B06A9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468A-6960-41F1-AD48-5E168A0D9D9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9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7497" y="2175272"/>
            <a:ext cx="83109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277"/>
              </a:spcAft>
            </a:pPr>
            <a:r>
              <a:rPr lang="ko-KR" altLang="en-US" sz="3600" spc="-138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제목</a:t>
            </a:r>
            <a:r>
              <a:rPr lang="en-US" altLang="ko-KR" sz="3600" spc="-138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36pt</a:t>
            </a:r>
            <a:endParaRPr lang="en-US" altLang="ko-KR" sz="3600" spc="-13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9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제목</a:t>
            </a:r>
            <a:r>
              <a:rPr lang="en-US" altLang="ko-KR" sz="2800" dirty="0" smtClean="0"/>
              <a:t>, 28</a:t>
            </a:r>
            <a:r>
              <a:rPr lang="en-US" altLang="ko-KR" sz="2800" dirty="0" smtClean="0"/>
              <a:t>pt</a:t>
            </a:r>
            <a:endParaRPr lang="ko-KR" altLang="en-US" sz="2800" dirty="0"/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176852" y="812331"/>
            <a:ext cx="8689823" cy="326514"/>
          </a:xfrm>
        </p:spPr>
        <p:txBody>
          <a:bodyPr/>
          <a:lstStyle/>
          <a:p>
            <a:r>
              <a:rPr lang="ko-KR" altLang="en-US" sz="1600" spc="-138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부제목</a:t>
            </a:r>
            <a:r>
              <a:rPr lang="en-US" altLang="ko-KR" sz="1600" spc="-138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16pt (</a:t>
            </a:r>
            <a:r>
              <a:rPr lang="ko-KR" altLang="en-US" sz="1600" spc="-138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불필요시</a:t>
            </a:r>
            <a:r>
              <a:rPr lang="ko-KR" altLang="en-US" sz="1600" spc="-138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제거</a:t>
            </a:r>
            <a:r>
              <a:rPr lang="en-US" altLang="ko-KR" sz="1600" spc="-138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0945" y="1138845"/>
            <a:ext cx="857573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수준</a:t>
            </a:r>
            <a:r>
              <a:rPr lang="en-US" altLang="ko-KR" spc="-88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1, 18pt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수준</a:t>
            </a:r>
            <a:r>
              <a:rPr lang="en-US" altLang="ko-KR" sz="1600" spc="-88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2, 16pt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spc="-88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수준</a:t>
            </a:r>
            <a:r>
              <a:rPr lang="en-US" altLang="ko-KR" sz="1400" spc="-88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3, 14pt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F2E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945" y="6231420"/>
            <a:ext cx="8575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참고문헌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10.5pt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7847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t I_템플릿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31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Symbol</vt:lpstr>
      <vt:lpstr>Wingdings</vt:lpstr>
      <vt:lpstr>Office 테마</vt:lpstr>
      <vt:lpstr>Part I_템플릿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Hyungu Kahng</dc:creator>
  <cp:lastModifiedBy>Kahng Hyungu</cp:lastModifiedBy>
  <cp:revision>1</cp:revision>
  <cp:lastPrinted>2018-06-26T05:33:26Z</cp:lastPrinted>
  <dcterms:created xsi:type="dcterms:W3CDTF">2017-09-07T04:13:38Z</dcterms:created>
  <dcterms:modified xsi:type="dcterms:W3CDTF">2019-06-28T05:59:46Z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Z:\1. 프로젝트\2018_한화시스템ICT\제안서\제안서_PPT양식.pptx</vt:lpwstr>
  </property>
</Properties>
</file>