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7" r:id="rId5"/>
    <p:sldId id="259" r:id="rId6"/>
    <p:sldId id="275" r:id="rId7"/>
    <p:sldId id="281" r:id="rId8"/>
    <p:sldId id="258" r:id="rId9"/>
    <p:sldId id="260" r:id="rId10"/>
    <p:sldId id="296" r:id="rId11"/>
    <p:sldId id="276" r:id="rId12"/>
    <p:sldId id="283" r:id="rId13"/>
    <p:sldId id="297" r:id="rId14"/>
    <p:sldId id="298" r:id="rId15"/>
    <p:sldId id="287" r:id="rId16"/>
    <p:sldId id="291" r:id="rId17"/>
    <p:sldId id="292" r:id="rId18"/>
    <p:sldId id="277" r:id="rId19"/>
    <p:sldId id="282" r:id="rId20"/>
    <p:sldId id="285" r:id="rId21"/>
    <p:sldId id="284" r:id="rId22"/>
    <p:sldId id="265" r:id="rId23"/>
    <p:sldId id="290" r:id="rId24"/>
    <p:sldId id="289" r:id="rId25"/>
    <p:sldId id="266" r:id="rId26"/>
    <p:sldId id="294" r:id="rId27"/>
    <p:sldId id="273" r:id="rId28"/>
    <p:sldId id="267" r:id="rId29"/>
    <p:sldId id="268" r:id="rId30"/>
    <p:sldId id="279" r:id="rId31"/>
    <p:sldId id="295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432FF"/>
    <a:srgbClr val="FF2F92"/>
    <a:srgbClr val="00FA00"/>
    <a:srgbClr val="4472C4"/>
    <a:srgbClr val="1D7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9D184-7087-484D-9DF0-73C4808D0642}" v="7" dt="2023-12-05T18:24:52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50" autoAdjust="0"/>
    <p:restoredTop sz="78214"/>
  </p:normalViewPr>
  <p:slideViewPr>
    <p:cSldViewPr snapToGrid="0">
      <p:cViewPr varScale="1">
        <p:scale>
          <a:sx n="73" d="100"/>
          <a:sy n="73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mussen, D.J." userId="9f2f56c4-14b6-4dec-89f1-087fe817aea3" providerId="ADAL" clId="{EDD7005F-8591-B147-A07A-A226A7475E9C}"/>
    <pc:docChg chg="undo custSel addSld modSld sldOrd">
      <pc:chgData name="Rasmussen, D.J." userId="9f2f56c4-14b6-4dec-89f1-087fe817aea3" providerId="ADAL" clId="{EDD7005F-8591-B147-A07A-A226A7475E9C}" dt="2023-11-11T23:30:15.269" v="457" actId="20577"/>
      <pc:docMkLst>
        <pc:docMk/>
      </pc:docMkLst>
      <pc:sldChg chg="modSp mod">
        <pc:chgData name="Rasmussen, D.J." userId="9f2f56c4-14b6-4dec-89f1-087fe817aea3" providerId="ADAL" clId="{EDD7005F-8591-B147-A07A-A226A7475E9C}" dt="2023-11-11T23:29:28.253" v="365" actId="20577"/>
        <pc:sldMkLst>
          <pc:docMk/>
          <pc:sldMk cId="1529409417" sldId="258"/>
        </pc:sldMkLst>
        <pc:spChg chg="mod">
          <ac:chgData name="Rasmussen, D.J." userId="9f2f56c4-14b6-4dec-89f1-087fe817aea3" providerId="ADAL" clId="{EDD7005F-8591-B147-A07A-A226A7475E9C}" dt="2023-11-11T23:29:28.253" v="365" actId="20577"/>
          <ac:spMkLst>
            <pc:docMk/>
            <pc:sldMk cId="1529409417" sldId="258"/>
            <ac:spMk id="3" creationId="{E74C00F5-4E72-4249-4C66-3DCDCEE873F7}"/>
          </ac:spMkLst>
        </pc:spChg>
      </pc:sldChg>
      <pc:sldChg chg="addSp delSp modSp new mod">
        <pc:chgData name="Rasmussen, D.J." userId="9f2f56c4-14b6-4dec-89f1-087fe817aea3" providerId="ADAL" clId="{EDD7005F-8591-B147-A07A-A226A7475E9C}" dt="2023-11-11T23:21:59.879" v="356" actId="20577"/>
        <pc:sldMkLst>
          <pc:docMk/>
          <pc:sldMk cId="1331273276" sldId="261"/>
        </pc:sldMkLst>
        <pc:spChg chg="mod">
          <ac:chgData name="Rasmussen, D.J." userId="9f2f56c4-14b6-4dec-89f1-087fe817aea3" providerId="ADAL" clId="{EDD7005F-8591-B147-A07A-A226A7475E9C}" dt="2023-11-11T23:21:59.879" v="356" actId="20577"/>
          <ac:spMkLst>
            <pc:docMk/>
            <pc:sldMk cId="1331273276" sldId="261"/>
            <ac:spMk id="2" creationId="{7D78888A-4608-C5CF-19BC-90ACE445CA7D}"/>
          </ac:spMkLst>
        </pc:spChg>
        <pc:spChg chg="del">
          <ac:chgData name="Rasmussen, D.J." userId="9f2f56c4-14b6-4dec-89f1-087fe817aea3" providerId="ADAL" clId="{EDD7005F-8591-B147-A07A-A226A7475E9C}" dt="2023-11-11T23:08:36.398" v="1"/>
          <ac:spMkLst>
            <pc:docMk/>
            <pc:sldMk cId="1331273276" sldId="261"/>
            <ac:spMk id="3" creationId="{2C272199-5FCA-31F4-8649-FDABC3449073}"/>
          </ac:spMkLst>
        </pc:spChg>
        <pc:spChg chg="add del mod">
          <ac:chgData name="Rasmussen, D.J." userId="9f2f56c4-14b6-4dec-89f1-087fe817aea3" providerId="ADAL" clId="{EDD7005F-8591-B147-A07A-A226A7475E9C}" dt="2023-11-11T23:09:52.649" v="24" actId="478"/>
          <ac:spMkLst>
            <pc:docMk/>
            <pc:sldMk cId="1331273276" sldId="261"/>
            <ac:spMk id="9" creationId="{7C68C81A-224C-EFD4-B923-940904DE2B96}"/>
          </ac:spMkLst>
        </pc:spChg>
        <pc:spChg chg="add mod">
          <ac:chgData name="Rasmussen, D.J." userId="9f2f56c4-14b6-4dec-89f1-087fe817aea3" providerId="ADAL" clId="{EDD7005F-8591-B147-A07A-A226A7475E9C}" dt="2023-11-11T23:21:14.742" v="319" actId="1076"/>
          <ac:spMkLst>
            <pc:docMk/>
            <pc:sldMk cId="1331273276" sldId="261"/>
            <ac:spMk id="10" creationId="{0A85F523-282A-9F58-D57F-17200647050E}"/>
          </ac:spMkLst>
        </pc:spChg>
        <pc:spChg chg="add mod">
          <ac:chgData name="Rasmussen, D.J." userId="9f2f56c4-14b6-4dec-89f1-087fe817aea3" providerId="ADAL" clId="{EDD7005F-8591-B147-A07A-A226A7475E9C}" dt="2023-11-11T23:21:20.428" v="321" actId="1076"/>
          <ac:spMkLst>
            <pc:docMk/>
            <pc:sldMk cId="1331273276" sldId="261"/>
            <ac:spMk id="12" creationId="{6F0B8F4F-1081-3133-35DA-8E0EF4663E18}"/>
          </ac:spMkLst>
        </pc:spChg>
        <pc:picChg chg="add del mod">
          <ac:chgData name="Rasmussen, D.J." userId="9f2f56c4-14b6-4dec-89f1-087fe817aea3" providerId="ADAL" clId="{EDD7005F-8591-B147-A07A-A226A7475E9C}" dt="2023-11-11T23:09:49.243" v="23" actId="478"/>
          <ac:picMkLst>
            <pc:docMk/>
            <pc:sldMk cId="1331273276" sldId="261"/>
            <ac:picMk id="5" creationId="{BE689E89-8220-313F-F443-438D70D78E1E}"/>
          </ac:picMkLst>
        </pc:picChg>
        <pc:picChg chg="add del mod">
          <ac:chgData name="Rasmussen, D.J." userId="9f2f56c4-14b6-4dec-89f1-087fe817aea3" providerId="ADAL" clId="{EDD7005F-8591-B147-A07A-A226A7475E9C}" dt="2023-11-11T23:08:51.960" v="9" actId="478"/>
          <ac:picMkLst>
            <pc:docMk/>
            <pc:sldMk cId="1331273276" sldId="261"/>
            <ac:picMk id="6" creationId="{A3B4F257-AD51-1D1B-482B-99AD35DFB14E}"/>
          </ac:picMkLst>
        </pc:picChg>
        <pc:picChg chg="add mod">
          <ac:chgData name="Rasmussen, D.J." userId="9f2f56c4-14b6-4dec-89f1-087fe817aea3" providerId="ADAL" clId="{EDD7005F-8591-B147-A07A-A226A7475E9C}" dt="2023-11-11T23:11:27.301" v="83" actId="1035"/>
          <ac:picMkLst>
            <pc:docMk/>
            <pc:sldMk cId="1331273276" sldId="261"/>
            <ac:picMk id="7" creationId="{9782B5AD-9E4D-763C-8491-420955FB5D17}"/>
          </ac:picMkLst>
        </pc:picChg>
        <pc:picChg chg="add mod">
          <ac:chgData name="Rasmussen, D.J." userId="9f2f56c4-14b6-4dec-89f1-087fe817aea3" providerId="ADAL" clId="{EDD7005F-8591-B147-A07A-A226A7475E9C}" dt="2023-11-11T23:10:58.635" v="73" actId="14100"/>
          <ac:picMkLst>
            <pc:docMk/>
            <pc:sldMk cId="1331273276" sldId="261"/>
            <ac:picMk id="8" creationId="{7FC68623-4562-2C69-F57D-EB9AEB90D37C}"/>
          </ac:picMkLst>
        </pc:picChg>
      </pc:sldChg>
      <pc:sldChg chg="modSp new mod ord">
        <pc:chgData name="Rasmussen, D.J." userId="9f2f56c4-14b6-4dec-89f1-087fe817aea3" providerId="ADAL" clId="{EDD7005F-8591-B147-A07A-A226A7475E9C}" dt="2023-11-11T23:30:15.269" v="457" actId="20577"/>
        <pc:sldMkLst>
          <pc:docMk/>
          <pc:sldMk cId="1961065608" sldId="262"/>
        </pc:sldMkLst>
        <pc:spChg chg="mod">
          <ac:chgData name="Rasmussen, D.J." userId="9f2f56c4-14b6-4dec-89f1-087fe817aea3" providerId="ADAL" clId="{EDD7005F-8591-B147-A07A-A226A7475E9C}" dt="2023-11-11T23:30:15.269" v="457" actId="20577"/>
          <ac:spMkLst>
            <pc:docMk/>
            <pc:sldMk cId="1961065608" sldId="262"/>
            <ac:spMk id="2" creationId="{A7EB28D9-98D6-B1E1-6CAB-B525E022D1C9}"/>
          </ac:spMkLst>
        </pc:spChg>
      </pc:sldChg>
    </pc:docChg>
  </pc:docChgLst>
  <pc:docChgLst>
    <pc:chgData name="Rasmussen, D.J." userId="9f2f56c4-14b6-4dec-89f1-087fe817aea3" providerId="ADAL" clId="{2969D184-7087-484D-9DF0-73C4808D0642}"/>
    <pc:docChg chg="addSld delSld modSld">
      <pc:chgData name="Rasmussen, D.J." userId="9f2f56c4-14b6-4dec-89f1-087fe817aea3" providerId="ADAL" clId="{2969D184-7087-484D-9DF0-73C4808D0642}" dt="2023-12-05T18:25:21.675" v="16" actId="2696"/>
      <pc:docMkLst>
        <pc:docMk/>
      </pc:docMkLst>
      <pc:sldChg chg="modSp mod">
        <pc:chgData name="Rasmussen, D.J." userId="9f2f56c4-14b6-4dec-89f1-087fe817aea3" providerId="ADAL" clId="{2969D184-7087-484D-9DF0-73C4808D0642}" dt="2023-12-05T18:22:05.849" v="0"/>
        <pc:sldMkLst>
          <pc:docMk/>
          <pc:sldMk cId="1529409417" sldId="258"/>
        </pc:sldMkLst>
        <pc:spChg chg="mod">
          <ac:chgData name="Rasmussen, D.J." userId="9f2f56c4-14b6-4dec-89f1-087fe817aea3" providerId="ADAL" clId="{2969D184-7087-484D-9DF0-73C4808D0642}" dt="2023-12-05T18:22:05.849" v="0"/>
          <ac:spMkLst>
            <pc:docMk/>
            <pc:sldMk cId="1529409417" sldId="258"/>
            <ac:spMk id="2" creationId="{EBBF5ACA-CC9D-65A0-422B-CEE2BBB142AA}"/>
          </ac:spMkLst>
        </pc:spChg>
      </pc:sldChg>
      <pc:sldChg chg="del">
        <pc:chgData name="Rasmussen, D.J." userId="9f2f56c4-14b6-4dec-89f1-087fe817aea3" providerId="ADAL" clId="{2969D184-7087-484D-9DF0-73C4808D0642}" dt="2023-12-05T18:25:21.675" v="16" actId="2696"/>
        <pc:sldMkLst>
          <pc:docMk/>
          <pc:sldMk cId="1331273276" sldId="261"/>
        </pc:sldMkLst>
      </pc:sldChg>
      <pc:sldChg chg="modSp mod">
        <pc:chgData name="Rasmussen, D.J." userId="9f2f56c4-14b6-4dec-89f1-087fe817aea3" providerId="ADAL" clId="{2969D184-7087-484D-9DF0-73C4808D0642}" dt="2023-12-05T18:23:24.157" v="5" actId="20577"/>
        <pc:sldMkLst>
          <pc:docMk/>
          <pc:sldMk cId="362410858" sldId="276"/>
        </pc:sldMkLst>
        <pc:spChg chg="mod">
          <ac:chgData name="Rasmussen, D.J." userId="9f2f56c4-14b6-4dec-89f1-087fe817aea3" providerId="ADAL" clId="{2969D184-7087-484D-9DF0-73C4808D0642}" dt="2023-12-05T18:23:24.157" v="5" actId="20577"/>
          <ac:spMkLst>
            <pc:docMk/>
            <pc:sldMk cId="362410858" sldId="276"/>
            <ac:spMk id="2" creationId="{247AC0DD-A56D-2DDF-0040-4D027094CDF5}"/>
          </ac:spMkLst>
        </pc:spChg>
      </pc:sldChg>
      <pc:sldChg chg="modSp mod">
        <pc:chgData name="Rasmussen, D.J." userId="9f2f56c4-14b6-4dec-89f1-087fe817aea3" providerId="ADAL" clId="{2969D184-7087-484D-9DF0-73C4808D0642}" dt="2023-12-05T18:23:39.843" v="6"/>
        <pc:sldMkLst>
          <pc:docMk/>
          <pc:sldMk cId="1905893363" sldId="283"/>
        </pc:sldMkLst>
        <pc:spChg chg="mod">
          <ac:chgData name="Rasmussen, D.J." userId="9f2f56c4-14b6-4dec-89f1-087fe817aea3" providerId="ADAL" clId="{2969D184-7087-484D-9DF0-73C4808D0642}" dt="2023-12-05T18:23:39.843" v="6"/>
          <ac:spMkLst>
            <pc:docMk/>
            <pc:sldMk cId="1905893363" sldId="283"/>
            <ac:spMk id="2" creationId="{C0680E97-C639-ED66-1743-C207BFD718DB}"/>
          </ac:spMkLst>
        </pc:spChg>
      </pc:sldChg>
      <pc:sldChg chg="addSp modSp">
        <pc:chgData name="Rasmussen, D.J." userId="9f2f56c4-14b6-4dec-89f1-087fe817aea3" providerId="ADAL" clId="{2969D184-7087-484D-9DF0-73C4808D0642}" dt="2023-12-05T18:24:52.365" v="15"/>
        <pc:sldMkLst>
          <pc:docMk/>
          <pc:sldMk cId="3813647566" sldId="287"/>
        </pc:sldMkLst>
        <pc:spChg chg="add mod">
          <ac:chgData name="Rasmussen, D.J." userId="9f2f56c4-14b6-4dec-89f1-087fe817aea3" providerId="ADAL" clId="{2969D184-7087-484D-9DF0-73C4808D0642}" dt="2023-12-05T18:24:52.365" v="15"/>
          <ac:spMkLst>
            <pc:docMk/>
            <pc:sldMk cId="3813647566" sldId="287"/>
            <ac:spMk id="5" creationId="{3642AD69-9870-5317-A830-290072C2DBE1}"/>
          </ac:spMkLst>
        </pc:spChg>
        <pc:cxnChg chg="add mod">
          <ac:chgData name="Rasmussen, D.J." userId="9f2f56c4-14b6-4dec-89f1-087fe817aea3" providerId="ADAL" clId="{2969D184-7087-484D-9DF0-73C4808D0642}" dt="2023-12-05T18:24:52.365" v="15"/>
          <ac:cxnSpMkLst>
            <pc:docMk/>
            <pc:sldMk cId="3813647566" sldId="287"/>
            <ac:cxnSpMk id="4" creationId="{8ED8FC64-E75D-FFA0-4076-3B1566CDC828}"/>
          </ac:cxnSpMkLst>
        </pc:cxnChg>
      </pc:sldChg>
      <pc:sldChg chg="addSp delSp modSp new mod">
        <pc:chgData name="Rasmussen, D.J." userId="9f2f56c4-14b6-4dec-89f1-087fe817aea3" providerId="ADAL" clId="{2969D184-7087-484D-9DF0-73C4808D0642}" dt="2023-12-05T18:22:33.004" v="4"/>
        <pc:sldMkLst>
          <pc:docMk/>
          <pc:sldMk cId="591215952" sldId="296"/>
        </pc:sldMkLst>
        <pc:spChg chg="mod">
          <ac:chgData name="Rasmussen, D.J." userId="9f2f56c4-14b6-4dec-89f1-087fe817aea3" providerId="ADAL" clId="{2969D184-7087-484D-9DF0-73C4808D0642}" dt="2023-12-05T18:22:27.125" v="2"/>
          <ac:spMkLst>
            <pc:docMk/>
            <pc:sldMk cId="591215952" sldId="296"/>
            <ac:spMk id="2" creationId="{92811DCA-0FE7-5FB5-76E1-227626686B2A}"/>
          </ac:spMkLst>
        </pc:spChg>
        <pc:spChg chg="del">
          <ac:chgData name="Rasmussen, D.J." userId="9f2f56c4-14b6-4dec-89f1-087fe817aea3" providerId="ADAL" clId="{2969D184-7087-484D-9DF0-73C4808D0642}" dt="2023-12-05T18:22:32.399" v="3" actId="478"/>
          <ac:spMkLst>
            <pc:docMk/>
            <pc:sldMk cId="591215952" sldId="296"/>
            <ac:spMk id="3" creationId="{21489B90-4146-7B8C-AB85-E1CC0E51CA99}"/>
          </ac:spMkLst>
        </pc:spChg>
        <pc:picChg chg="add mod">
          <ac:chgData name="Rasmussen, D.J." userId="9f2f56c4-14b6-4dec-89f1-087fe817aea3" providerId="ADAL" clId="{2969D184-7087-484D-9DF0-73C4808D0642}" dt="2023-12-05T18:22:33.004" v="4"/>
          <ac:picMkLst>
            <pc:docMk/>
            <pc:sldMk cId="591215952" sldId="296"/>
            <ac:picMk id="4" creationId="{EC337A04-86DD-EEE1-351C-1B8C6FEC758D}"/>
          </ac:picMkLst>
        </pc:picChg>
      </pc:sldChg>
      <pc:sldChg chg="addSp delSp modSp new mod">
        <pc:chgData name="Rasmussen, D.J." userId="9f2f56c4-14b6-4dec-89f1-087fe817aea3" providerId="ADAL" clId="{2969D184-7087-484D-9DF0-73C4808D0642}" dt="2023-12-05T18:24:03.156" v="10"/>
        <pc:sldMkLst>
          <pc:docMk/>
          <pc:sldMk cId="131966879" sldId="297"/>
        </pc:sldMkLst>
        <pc:spChg chg="mod">
          <ac:chgData name="Rasmussen, D.J." userId="9f2f56c4-14b6-4dec-89f1-087fe817aea3" providerId="ADAL" clId="{2969D184-7087-484D-9DF0-73C4808D0642}" dt="2023-12-05T18:23:57.841" v="8"/>
          <ac:spMkLst>
            <pc:docMk/>
            <pc:sldMk cId="131966879" sldId="297"/>
            <ac:spMk id="2" creationId="{51442D8C-24C5-1FBD-A356-58E6EF867CF0}"/>
          </ac:spMkLst>
        </pc:spChg>
        <pc:spChg chg="del">
          <ac:chgData name="Rasmussen, D.J." userId="9f2f56c4-14b6-4dec-89f1-087fe817aea3" providerId="ADAL" clId="{2969D184-7087-484D-9DF0-73C4808D0642}" dt="2023-12-05T18:24:02.505" v="9" actId="478"/>
          <ac:spMkLst>
            <pc:docMk/>
            <pc:sldMk cId="131966879" sldId="297"/>
            <ac:spMk id="3" creationId="{3F3F60FB-BB8C-EF36-A417-05D259D39A8C}"/>
          </ac:spMkLst>
        </pc:spChg>
        <pc:picChg chg="add mod">
          <ac:chgData name="Rasmussen, D.J." userId="9f2f56c4-14b6-4dec-89f1-087fe817aea3" providerId="ADAL" clId="{2969D184-7087-484D-9DF0-73C4808D0642}" dt="2023-12-05T18:24:03.156" v="10"/>
          <ac:picMkLst>
            <pc:docMk/>
            <pc:sldMk cId="131966879" sldId="297"/>
            <ac:picMk id="4" creationId="{B0F0BCF6-E340-5375-14E8-422B8C12BEA2}"/>
          </ac:picMkLst>
        </pc:picChg>
      </pc:sldChg>
      <pc:sldChg chg="addSp delSp modSp new mod">
        <pc:chgData name="Rasmussen, D.J." userId="9f2f56c4-14b6-4dec-89f1-087fe817aea3" providerId="ADAL" clId="{2969D184-7087-484D-9DF0-73C4808D0642}" dt="2023-12-05T18:24:29.427" v="14"/>
        <pc:sldMkLst>
          <pc:docMk/>
          <pc:sldMk cId="3155714274" sldId="298"/>
        </pc:sldMkLst>
        <pc:spChg chg="mod">
          <ac:chgData name="Rasmussen, D.J." userId="9f2f56c4-14b6-4dec-89f1-087fe817aea3" providerId="ADAL" clId="{2969D184-7087-484D-9DF0-73C4808D0642}" dt="2023-12-05T18:24:21.179" v="13"/>
          <ac:spMkLst>
            <pc:docMk/>
            <pc:sldMk cId="3155714274" sldId="298"/>
            <ac:spMk id="2" creationId="{53A36C05-A8A9-B9EC-E888-8D8B1070D5C0}"/>
          </ac:spMkLst>
        </pc:spChg>
        <pc:spChg chg="del">
          <ac:chgData name="Rasmussen, D.J." userId="9f2f56c4-14b6-4dec-89f1-087fe817aea3" providerId="ADAL" clId="{2969D184-7087-484D-9DF0-73C4808D0642}" dt="2023-12-05T18:24:15.992" v="12" actId="478"/>
          <ac:spMkLst>
            <pc:docMk/>
            <pc:sldMk cId="3155714274" sldId="298"/>
            <ac:spMk id="3" creationId="{0D3A621B-7459-02F0-7D8C-83B64C0C01F3}"/>
          </ac:spMkLst>
        </pc:spChg>
        <pc:spChg chg="add mod">
          <ac:chgData name="Rasmussen, D.J." userId="9f2f56c4-14b6-4dec-89f1-087fe817aea3" providerId="ADAL" clId="{2969D184-7087-484D-9DF0-73C4808D0642}" dt="2023-12-05T18:24:29.427" v="14"/>
          <ac:spMkLst>
            <pc:docMk/>
            <pc:sldMk cId="3155714274" sldId="298"/>
            <ac:spMk id="6" creationId="{3361F7D8-00CE-8F4C-4659-A0AC279F8956}"/>
          </ac:spMkLst>
        </pc:spChg>
        <pc:picChg chg="add mod">
          <ac:chgData name="Rasmussen, D.J." userId="9f2f56c4-14b6-4dec-89f1-087fe817aea3" providerId="ADAL" clId="{2969D184-7087-484D-9DF0-73C4808D0642}" dt="2023-12-05T18:24:29.427" v="14"/>
          <ac:picMkLst>
            <pc:docMk/>
            <pc:sldMk cId="3155714274" sldId="298"/>
            <ac:picMk id="4" creationId="{7352B072-B264-D7E1-8E39-9993D3C0063F}"/>
          </ac:picMkLst>
        </pc:picChg>
        <pc:cxnChg chg="add mod">
          <ac:chgData name="Rasmussen, D.J." userId="9f2f56c4-14b6-4dec-89f1-087fe817aea3" providerId="ADAL" clId="{2969D184-7087-484D-9DF0-73C4808D0642}" dt="2023-12-05T18:24:29.427" v="14"/>
          <ac:cxnSpMkLst>
            <pc:docMk/>
            <pc:sldMk cId="3155714274" sldId="298"/>
            <ac:cxnSpMk id="5" creationId="{61153003-9943-22EF-A582-817A44AFD084}"/>
          </ac:cxnSpMkLst>
        </pc:cxnChg>
      </pc:sldChg>
    </pc:docChg>
  </pc:docChgLst>
  <pc:docChgLst>
    <pc:chgData name="Rasmussen, D.J." userId="9f2f56c4-14b6-4dec-89f1-087fe817aea3" providerId="ADAL" clId="{6F12010B-332B-3442-B47A-B7ED501711A0}"/>
    <pc:docChg chg="undo redo custSel addSld delSld modSld sldOrd">
      <pc:chgData name="Rasmussen, D.J." userId="9f2f56c4-14b6-4dec-89f1-087fe817aea3" providerId="ADAL" clId="{6F12010B-332B-3442-B47A-B7ED501711A0}" dt="2023-11-16T12:06:22.696" v="16483" actId="20577"/>
      <pc:docMkLst>
        <pc:docMk/>
      </pc:docMkLst>
      <pc:sldChg chg="modSp mod modNotesTx">
        <pc:chgData name="Rasmussen, D.J." userId="9f2f56c4-14b6-4dec-89f1-087fe817aea3" providerId="ADAL" clId="{6F12010B-332B-3442-B47A-B7ED501711A0}" dt="2023-11-16T03:18:47.812" v="16425" actId="20577"/>
        <pc:sldMkLst>
          <pc:docMk/>
          <pc:sldMk cId="1529409417" sldId="258"/>
        </pc:sldMkLst>
        <pc:spChg chg="mod">
          <ac:chgData name="Rasmussen, D.J." userId="9f2f56c4-14b6-4dec-89f1-087fe817aea3" providerId="ADAL" clId="{6F12010B-332B-3442-B47A-B7ED501711A0}" dt="2023-11-14T12:54:46.957" v="5312" actId="1076"/>
          <ac:spMkLst>
            <pc:docMk/>
            <pc:sldMk cId="1529409417" sldId="258"/>
            <ac:spMk id="2" creationId="{EBBF5ACA-CC9D-65A0-422B-CEE2BBB142AA}"/>
          </ac:spMkLst>
        </pc:spChg>
        <pc:spChg chg="mod">
          <ac:chgData name="Rasmussen, D.J." userId="9f2f56c4-14b6-4dec-89f1-087fe817aea3" providerId="ADAL" clId="{6F12010B-332B-3442-B47A-B7ED501711A0}" dt="2023-11-16T03:18:47.812" v="16425" actId="20577"/>
          <ac:spMkLst>
            <pc:docMk/>
            <pc:sldMk cId="1529409417" sldId="258"/>
            <ac:spMk id="3" creationId="{E74C00F5-4E72-4249-4C66-3DCDCEE873F7}"/>
          </ac:spMkLst>
        </pc:spChg>
      </pc:sldChg>
      <pc:sldChg chg="addSp delSp modSp mod modNotesTx">
        <pc:chgData name="Rasmussen, D.J." userId="9f2f56c4-14b6-4dec-89f1-087fe817aea3" providerId="ADAL" clId="{6F12010B-332B-3442-B47A-B7ED501711A0}" dt="2023-11-16T11:54:43.987" v="16465" actId="20577"/>
        <pc:sldMkLst>
          <pc:docMk/>
          <pc:sldMk cId="619394072" sldId="259"/>
        </pc:sldMkLst>
        <pc:spChg chg="mod">
          <ac:chgData name="Rasmussen, D.J." userId="9f2f56c4-14b6-4dec-89f1-087fe817aea3" providerId="ADAL" clId="{6F12010B-332B-3442-B47A-B7ED501711A0}" dt="2023-11-12T23:21:27.033" v="1501" actId="14100"/>
          <ac:spMkLst>
            <pc:docMk/>
            <pc:sldMk cId="619394072" sldId="259"/>
            <ac:spMk id="3" creationId="{329CAC4C-DE94-986D-8EC7-66E6743745E0}"/>
          </ac:spMkLst>
        </pc:spChg>
        <pc:spChg chg="add del mod">
          <ac:chgData name="Rasmussen, D.J." userId="9f2f56c4-14b6-4dec-89f1-087fe817aea3" providerId="ADAL" clId="{6F12010B-332B-3442-B47A-B7ED501711A0}" dt="2023-11-12T23:21:41.985" v="1509" actId="20577"/>
          <ac:spMkLst>
            <pc:docMk/>
            <pc:sldMk cId="619394072" sldId="259"/>
            <ac:spMk id="4" creationId="{DD170D87-CD6A-8EBE-D242-E84C29F7D8B2}"/>
          </ac:spMkLst>
        </pc:spChg>
        <pc:spChg chg="add del mod">
          <ac:chgData name="Rasmussen, D.J." userId="9f2f56c4-14b6-4dec-89f1-087fe817aea3" providerId="ADAL" clId="{6F12010B-332B-3442-B47A-B7ED501711A0}" dt="2023-11-12T23:20:18.142" v="1453"/>
          <ac:spMkLst>
            <pc:docMk/>
            <pc:sldMk cId="619394072" sldId="259"/>
            <ac:spMk id="5" creationId="{92C56D8D-E7C3-BC28-3C76-112FB7F6CD6E}"/>
          </ac:spMkLst>
        </pc:spChg>
      </pc:sldChg>
      <pc:sldChg chg="modSp mod ord modNotesTx">
        <pc:chgData name="Rasmussen, D.J." userId="9f2f56c4-14b6-4dec-89f1-087fe817aea3" providerId="ADAL" clId="{6F12010B-332B-3442-B47A-B7ED501711A0}" dt="2023-11-16T11:46:09.225" v="16444" actId="20577"/>
        <pc:sldMkLst>
          <pc:docMk/>
          <pc:sldMk cId="612581224" sldId="260"/>
        </pc:sldMkLst>
        <pc:spChg chg="mod">
          <ac:chgData name="Rasmussen, D.J." userId="9f2f56c4-14b6-4dec-89f1-087fe817aea3" providerId="ADAL" clId="{6F12010B-332B-3442-B47A-B7ED501711A0}" dt="2023-11-12T23:44:46.083" v="2145" actId="20577"/>
          <ac:spMkLst>
            <pc:docMk/>
            <pc:sldMk cId="612581224" sldId="260"/>
            <ac:spMk id="2" creationId="{3115E2E4-DA81-096E-509E-A42347CB6948}"/>
          </ac:spMkLst>
        </pc:spChg>
        <pc:spChg chg="mod">
          <ac:chgData name="Rasmussen, D.J." userId="9f2f56c4-14b6-4dec-89f1-087fe817aea3" providerId="ADAL" clId="{6F12010B-332B-3442-B47A-B7ED501711A0}" dt="2023-11-16T03:19:32.332" v="16442" actId="20577"/>
          <ac:spMkLst>
            <pc:docMk/>
            <pc:sldMk cId="612581224" sldId="260"/>
            <ac:spMk id="3" creationId="{392D8765-1DFA-6CB6-1C9D-D5B4185AFA7A}"/>
          </ac:spMkLst>
        </pc:spChg>
      </pc:sldChg>
      <pc:sldChg chg="modSp new mod ord">
        <pc:chgData name="Rasmussen, D.J." userId="9f2f56c4-14b6-4dec-89f1-087fe817aea3" providerId="ADAL" clId="{6F12010B-332B-3442-B47A-B7ED501711A0}" dt="2023-11-12T23:31:39.196" v="1720" actId="20577"/>
        <pc:sldMkLst>
          <pc:docMk/>
          <pc:sldMk cId="1065279477" sldId="261"/>
        </pc:sldMkLst>
        <pc:spChg chg="mod">
          <ac:chgData name="Rasmussen, D.J." userId="9f2f56c4-14b6-4dec-89f1-087fe817aea3" providerId="ADAL" clId="{6F12010B-332B-3442-B47A-B7ED501711A0}" dt="2023-11-12T23:31:39.196" v="1720" actId="20577"/>
          <ac:spMkLst>
            <pc:docMk/>
            <pc:sldMk cId="1065279477" sldId="261"/>
            <ac:spMk id="2" creationId="{3075A90F-9A33-2F06-E01C-8F33ED8C249E}"/>
          </ac:spMkLst>
        </pc:spChg>
        <pc:spChg chg="mod">
          <ac:chgData name="Rasmussen, D.J." userId="9f2f56c4-14b6-4dec-89f1-087fe817aea3" providerId="ADAL" clId="{6F12010B-332B-3442-B47A-B7ED501711A0}" dt="2023-11-12T23:25:54.157" v="1701" actId="20577"/>
          <ac:spMkLst>
            <pc:docMk/>
            <pc:sldMk cId="1065279477" sldId="261"/>
            <ac:spMk id="3" creationId="{83196217-49F8-C2FB-7C95-E53FB9183AB6}"/>
          </ac:spMkLst>
        </pc:spChg>
      </pc:sldChg>
      <pc:sldChg chg="addSp delSp modSp mod ord">
        <pc:chgData name="Rasmussen, D.J." userId="9f2f56c4-14b6-4dec-89f1-087fe817aea3" providerId="ADAL" clId="{6F12010B-332B-3442-B47A-B7ED501711A0}" dt="2023-11-16T01:18:49.501" v="14732" actId="14100"/>
        <pc:sldMkLst>
          <pc:docMk/>
          <pc:sldMk cId="1331273276" sldId="261"/>
        </pc:sldMkLst>
        <pc:spChg chg="mod">
          <ac:chgData name="Rasmussen, D.J." userId="9f2f56c4-14b6-4dec-89f1-087fe817aea3" providerId="ADAL" clId="{6F12010B-332B-3442-B47A-B7ED501711A0}" dt="2023-11-16T01:17:11.322" v="14710" actId="20577"/>
          <ac:spMkLst>
            <pc:docMk/>
            <pc:sldMk cId="1331273276" sldId="261"/>
            <ac:spMk id="2" creationId="{7D78888A-4608-C5CF-19BC-90ACE445CA7D}"/>
          </ac:spMkLst>
        </pc:spChg>
        <pc:spChg chg="mod">
          <ac:chgData name="Rasmussen, D.J." userId="9f2f56c4-14b6-4dec-89f1-087fe817aea3" providerId="ADAL" clId="{6F12010B-332B-3442-B47A-B7ED501711A0}" dt="2023-11-16T01:18:45.339" v="14731" actId="1076"/>
          <ac:spMkLst>
            <pc:docMk/>
            <pc:sldMk cId="1331273276" sldId="261"/>
            <ac:spMk id="10" creationId="{0A85F523-282A-9F58-D57F-17200647050E}"/>
          </ac:spMkLst>
        </pc:spChg>
        <pc:spChg chg="del mod">
          <ac:chgData name="Rasmussen, D.J." userId="9f2f56c4-14b6-4dec-89f1-087fe817aea3" providerId="ADAL" clId="{6F12010B-332B-3442-B47A-B7ED501711A0}" dt="2023-11-16T01:17:15.001" v="14711" actId="478"/>
          <ac:spMkLst>
            <pc:docMk/>
            <pc:sldMk cId="1331273276" sldId="261"/>
            <ac:spMk id="12" creationId="{6F0B8F4F-1081-3133-35DA-8E0EF4663E18}"/>
          </ac:spMkLst>
        </pc:spChg>
        <pc:picChg chg="add mod">
          <ac:chgData name="Rasmussen, D.J." userId="9f2f56c4-14b6-4dec-89f1-087fe817aea3" providerId="ADAL" clId="{6F12010B-332B-3442-B47A-B7ED501711A0}" dt="2023-11-16T01:18:49.501" v="14732" actId="14100"/>
          <ac:picMkLst>
            <pc:docMk/>
            <pc:sldMk cId="1331273276" sldId="261"/>
            <ac:picMk id="3" creationId="{4F46DA03-F0A9-0A4E-F5B1-22BD37BECB26}"/>
          </ac:picMkLst>
        </pc:picChg>
        <pc:picChg chg="mod">
          <ac:chgData name="Rasmussen, D.J." userId="9f2f56c4-14b6-4dec-89f1-087fe817aea3" providerId="ADAL" clId="{6F12010B-332B-3442-B47A-B7ED501711A0}" dt="2023-11-16T01:18:05.043" v="14720" actId="1076"/>
          <ac:picMkLst>
            <pc:docMk/>
            <pc:sldMk cId="1331273276" sldId="261"/>
            <ac:picMk id="7" creationId="{9782B5AD-9E4D-763C-8491-420955FB5D17}"/>
          </ac:picMkLst>
        </pc:picChg>
        <pc:picChg chg="mod">
          <ac:chgData name="Rasmussen, D.J." userId="9f2f56c4-14b6-4dec-89f1-087fe817aea3" providerId="ADAL" clId="{6F12010B-332B-3442-B47A-B7ED501711A0}" dt="2023-11-16T01:18:05.043" v="14720" actId="1076"/>
          <ac:picMkLst>
            <pc:docMk/>
            <pc:sldMk cId="1331273276" sldId="261"/>
            <ac:picMk id="8" creationId="{7FC68623-4562-2C69-F57D-EB9AEB90D37C}"/>
          </ac:picMkLst>
        </pc:picChg>
      </pc:sldChg>
      <pc:sldChg chg="modSp new mod">
        <pc:chgData name="Rasmussen, D.J." userId="9f2f56c4-14b6-4dec-89f1-087fe817aea3" providerId="ADAL" clId="{6F12010B-332B-3442-B47A-B7ED501711A0}" dt="2023-11-13T01:54:51.514" v="3978" actId="20577"/>
        <pc:sldMkLst>
          <pc:docMk/>
          <pc:sldMk cId="362410858" sldId="262"/>
        </pc:sldMkLst>
        <pc:spChg chg="mod">
          <ac:chgData name="Rasmussen, D.J." userId="9f2f56c4-14b6-4dec-89f1-087fe817aea3" providerId="ADAL" clId="{6F12010B-332B-3442-B47A-B7ED501711A0}" dt="2023-11-12T23:32:59.570" v="1760" actId="20577"/>
          <ac:spMkLst>
            <pc:docMk/>
            <pc:sldMk cId="362410858" sldId="262"/>
            <ac:spMk id="2" creationId="{247AC0DD-A56D-2DDF-0040-4D027094CDF5}"/>
          </ac:spMkLst>
        </pc:spChg>
        <pc:spChg chg="mod">
          <ac:chgData name="Rasmussen, D.J." userId="9f2f56c4-14b6-4dec-89f1-087fe817aea3" providerId="ADAL" clId="{6F12010B-332B-3442-B47A-B7ED501711A0}" dt="2023-11-13T01:54:51.514" v="3978" actId="20577"/>
          <ac:spMkLst>
            <pc:docMk/>
            <pc:sldMk cId="362410858" sldId="262"/>
            <ac:spMk id="3" creationId="{E7477ECC-EAFC-0AA2-3819-D9160D49FEAD}"/>
          </ac:spMkLst>
        </pc:spChg>
      </pc:sldChg>
      <pc:sldChg chg="del">
        <pc:chgData name="Rasmussen, D.J." userId="9f2f56c4-14b6-4dec-89f1-087fe817aea3" providerId="ADAL" clId="{6F12010B-332B-3442-B47A-B7ED501711A0}" dt="2023-11-13T16:04:11.303" v="4345" actId="2696"/>
        <pc:sldMkLst>
          <pc:docMk/>
          <pc:sldMk cId="1961065608" sldId="262"/>
        </pc:sldMkLst>
      </pc:sldChg>
      <pc:sldChg chg="modSp add del mod modNotesTx">
        <pc:chgData name="Rasmussen, D.J." userId="9f2f56c4-14b6-4dec-89f1-087fe817aea3" providerId="ADAL" clId="{6F12010B-332B-3442-B47A-B7ED501711A0}" dt="2023-11-15T13:03:24.365" v="11071" actId="2696"/>
        <pc:sldMkLst>
          <pc:docMk/>
          <pc:sldMk cId="523016648" sldId="263"/>
        </pc:sldMkLst>
        <pc:spChg chg="mod">
          <ac:chgData name="Rasmussen, D.J." userId="9f2f56c4-14b6-4dec-89f1-087fe817aea3" providerId="ADAL" clId="{6F12010B-332B-3442-B47A-B7ED501711A0}" dt="2023-11-12T23:10:05.701" v="982" actId="20577"/>
          <ac:spMkLst>
            <pc:docMk/>
            <pc:sldMk cId="523016648" sldId="263"/>
            <ac:spMk id="2" creationId="{247AC0DD-A56D-2DDF-0040-4D027094CDF5}"/>
          </ac:spMkLst>
        </pc:spChg>
        <pc:spChg chg="mod">
          <ac:chgData name="Rasmussen, D.J." userId="9f2f56c4-14b6-4dec-89f1-087fe817aea3" providerId="ADAL" clId="{6F12010B-332B-3442-B47A-B7ED501711A0}" dt="2023-11-14T19:56:07.689" v="10404" actId="20577"/>
          <ac:spMkLst>
            <pc:docMk/>
            <pc:sldMk cId="523016648" sldId="263"/>
            <ac:spMk id="3" creationId="{E7477ECC-EAFC-0AA2-3819-D9160D49FEAD}"/>
          </ac:spMkLst>
        </pc:spChg>
      </pc:sldChg>
      <pc:sldChg chg="modSp add del mod">
        <pc:chgData name="Rasmussen, D.J." userId="9f2f56c4-14b6-4dec-89f1-087fe817aea3" providerId="ADAL" clId="{6F12010B-332B-3442-B47A-B7ED501711A0}" dt="2023-11-12T23:25:40.225" v="1683" actId="2696"/>
        <pc:sldMkLst>
          <pc:docMk/>
          <pc:sldMk cId="3743044584" sldId="264"/>
        </pc:sldMkLst>
        <pc:spChg chg="mod">
          <ac:chgData name="Rasmussen, D.J." userId="9f2f56c4-14b6-4dec-89f1-087fe817aea3" providerId="ADAL" clId="{6F12010B-332B-3442-B47A-B7ED501711A0}" dt="2023-11-12T23:24:49.244" v="1642" actId="21"/>
          <ac:spMkLst>
            <pc:docMk/>
            <pc:sldMk cId="3743044584" sldId="264"/>
            <ac:spMk id="3" creationId="{E7477ECC-EAFC-0AA2-3819-D9160D49FEAD}"/>
          </ac:spMkLst>
        </pc:spChg>
      </pc:sldChg>
      <pc:sldChg chg="addSp modSp new mod modNotesTx">
        <pc:chgData name="Rasmussen, D.J." userId="9f2f56c4-14b6-4dec-89f1-087fe817aea3" providerId="ADAL" clId="{6F12010B-332B-3442-B47A-B7ED501711A0}" dt="2023-11-16T03:11:27.432" v="16321" actId="313"/>
        <pc:sldMkLst>
          <pc:docMk/>
          <pc:sldMk cId="342354404" sldId="265"/>
        </pc:sldMkLst>
        <pc:spChg chg="mod">
          <ac:chgData name="Rasmussen, D.J." userId="9f2f56c4-14b6-4dec-89f1-087fe817aea3" providerId="ADAL" clId="{6F12010B-332B-3442-B47A-B7ED501711A0}" dt="2023-11-15T15:49:13.940" v="12132" actId="20577"/>
          <ac:spMkLst>
            <pc:docMk/>
            <pc:sldMk cId="342354404" sldId="265"/>
            <ac:spMk id="2" creationId="{A279526C-6F7D-19E9-E953-C5546F3352A8}"/>
          </ac:spMkLst>
        </pc:spChg>
        <pc:spChg chg="mod">
          <ac:chgData name="Rasmussen, D.J." userId="9f2f56c4-14b6-4dec-89f1-087fe817aea3" providerId="ADAL" clId="{6F12010B-332B-3442-B47A-B7ED501711A0}" dt="2023-11-16T03:11:27.432" v="16321" actId="313"/>
          <ac:spMkLst>
            <pc:docMk/>
            <pc:sldMk cId="342354404" sldId="265"/>
            <ac:spMk id="3" creationId="{92D5987B-A3A2-4CF7-0D23-DBD68ED21E06}"/>
          </ac:spMkLst>
        </pc:spChg>
        <pc:picChg chg="add mod">
          <ac:chgData name="Rasmussen, D.J." userId="9f2f56c4-14b6-4dec-89f1-087fe817aea3" providerId="ADAL" clId="{6F12010B-332B-3442-B47A-B7ED501711A0}" dt="2023-11-16T02:32:28.395" v="16124" actId="1036"/>
          <ac:picMkLst>
            <pc:docMk/>
            <pc:sldMk cId="342354404" sldId="265"/>
            <ac:picMk id="4" creationId="{B8F0D69F-F249-2355-B59C-03F77EE39012}"/>
          </ac:picMkLst>
        </pc:picChg>
      </pc:sldChg>
      <pc:sldChg chg="modSp new mod modNotesTx">
        <pc:chgData name="Rasmussen, D.J." userId="9f2f56c4-14b6-4dec-89f1-087fe817aea3" providerId="ADAL" clId="{6F12010B-332B-3442-B47A-B7ED501711A0}" dt="2023-11-16T12:06:22.696" v="16483" actId="20577"/>
        <pc:sldMkLst>
          <pc:docMk/>
          <pc:sldMk cId="1308321892" sldId="266"/>
        </pc:sldMkLst>
        <pc:spChg chg="mod">
          <ac:chgData name="Rasmussen, D.J." userId="9f2f56c4-14b6-4dec-89f1-087fe817aea3" providerId="ADAL" clId="{6F12010B-332B-3442-B47A-B7ED501711A0}" dt="2023-11-14T17:02:53.808" v="8649" actId="20577"/>
          <ac:spMkLst>
            <pc:docMk/>
            <pc:sldMk cId="1308321892" sldId="266"/>
            <ac:spMk id="2" creationId="{063CAA82-AAA0-2446-E699-5512E756A52D}"/>
          </ac:spMkLst>
        </pc:spChg>
        <pc:spChg chg="mod">
          <ac:chgData name="Rasmussen, D.J." userId="9f2f56c4-14b6-4dec-89f1-087fe817aea3" providerId="ADAL" clId="{6F12010B-332B-3442-B47A-B7ED501711A0}" dt="2023-11-16T12:06:22.696" v="16483" actId="20577"/>
          <ac:spMkLst>
            <pc:docMk/>
            <pc:sldMk cId="1308321892" sldId="266"/>
            <ac:spMk id="3" creationId="{D7152F7E-BE0B-3AF6-58EC-991BA82E2F03}"/>
          </ac:spMkLst>
        </pc:spChg>
      </pc:sldChg>
      <pc:sldChg chg="modSp new mod">
        <pc:chgData name="Rasmussen, D.J." userId="9f2f56c4-14b6-4dec-89f1-087fe817aea3" providerId="ADAL" clId="{6F12010B-332B-3442-B47A-B7ED501711A0}" dt="2023-11-16T03:17:27.184" v="16416" actId="313"/>
        <pc:sldMkLst>
          <pc:docMk/>
          <pc:sldMk cId="3188033960" sldId="267"/>
        </pc:sldMkLst>
        <pc:spChg chg="mod">
          <ac:chgData name="Rasmussen, D.J." userId="9f2f56c4-14b6-4dec-89f1-087fe817aea3" providerId="ADAL" clId="{6F12010B-332B-3442-B47A-B7ED501711A0}" dt="2023-11-13T01:49:45.779" v="3557" actId="20577"/>
          <ac:spMkLst>
            <pc:docMk/>
            <pc:sldMk cId="3188033960" sldId="267"/>
            <ac:spMk id="2" creationId="{80ED4935-A23A-2B5A-D906-C1B83E24651F}"/>
          </ac:spMkLst>
        </pc:spChg>
        <pc:spChg chg="mod">
          <ac:chgData name="Rasmussen, D.J." userId="9f2f56c4-14b6-4dec-89f1-087fe817aea3" providerId="ADAL" clId="{6F12010B-332B-3442-B47A-B7ED501711A0}" dt="2023-11-16T03:17:27.184" v="16416" actId="313"/>
          <ac:spMkLst>
            <pc:docMk/>
            <pc:sldMk cId="3188033960" sldId="267"/>
            <ac:spMk id="3" creationId="{F1515E93-A486-92FC-3B32-C0B4AD61F1C0}"/>
          </ac:spMkLst>
        </pc:spChg>
      </pc:sldChg>
      <pc:sldChg chg="modSp add mod modNotesTx">
        <pc:chgData name="Rasmussen, D.J." userId="9f2f56c4-14b6-4dec-89f1-087fe817aea3" providerId="ADAL" clId="{6F12010B-332B-3442-B47A-B7ED501711A0}" dt="2023-11-16T02:28:11.839" v="16016" actId="20577"/>
        <pc:sldMkLst>
          <pc:docMk/>
          <pc:sldMk cId="2507852814" sldId="268"/>
        </pc:sldMkLst>
        <pc:spChg chg="mod">
          <ac:chgData name="Rasmussen, D.J." userId="9f2f56c4-14b6-4dec-89f1-087fe817aea3" providerId="ADAL" clId="{6F12010B-332B-3442-B47A-B7ED501711A0}" dt="2023-11-12T23:46:15.113" v="2269" actId="20577"/>
          <ac:spMkLst>
            <pc:docMk/>
            <pc:sldMk cId="2507852814" sldId="268"/>
            <ac:spMk id="2" creationId="{80ED4935-A23A-2B5A-D906-C1B83E24651F}"/>
          </ac:spMkLst>
        </pc:spChg>
        <pc:spChg chg="mod">
          <ac:chgData name="Rasmussen, D.J." userId="9f2f56c4-14b6-4dec-89f1-087fe817aea3" providerId="ADAL" clId="{6F12010B-332B-3442-B47A-B7ED501711A0}" dt="2023-11-16T02:28:11.839" v="16016" actId="20577"/>
          <ac:spMkLst>
            <pc:docMk/>
            <pc:sldMk cId="2507852814" sldId="268"/>
            <ac:spMk id="3" creationId="{F1515E93-A486-92FC-3B32-C0B4AD61F1C0}"/>
          </ac:spMkLst>
        </pc:spChg>
      </pc:sldChg>
      <pc:sldChg chg="modSp new del mod">
        <pc:chgData name="Rasmussen, D.J." userId="9f2f56c4-14b6-4dec-89f1-087fe817aea3" providerId="ADAL" clId="{6F12010B-332B-3442-B47A-B7ED501711A0}" dt="2023-11-14T17:02:15.963" v="8587" actId="2696"/>
        <pc:sldMkLst>
          <pc:docMk/>
          <pc:sldMk cId="2553361723" sldId="269"/>
        </pc:sldMkLst>
        <pc:spChg chg="mod">
          <ac:chgData name="Rasmussen, D.J." userId="9f2f56c4-14b6-4dec-89f1-087fe817aea3" providerId="ADAL" clId="{6F12010B-332B-3442-B47A-B7ED501711A0}" dt="2023-11-12T23:52:44.935" v="2602"/>
          <ac:spMkLst>
            <pc:docMk/>
            <pc:sldMk cId="2553361723" sldId="269"/>
            <ac:spMk id="2" creationId="{EA6DE15A-71F1-B2C1-ACBC-5C631FFB5D3B}"/>
          </ac:spMkLst>
        </pc:spChg>
        <pc:spChg chg="mod">
          <ac:chgData name="Rasmussen, D.J." userId="9f2f56c4-14b6-4dec-89f1-087fe817aea3" providerId="ADAL" clId="{6F12010B-332B-3442-B47A-B7ED501711A0}" dt="2023-11-14T17:02:08.488" v="8583" actId="21"/>
          <ac:spMkLst>
            <pc:docMk/>
            <pc:sldMk cId="2553361723" sldId="269"/>
            <ac:spMk id="3" creationId="{D866DC57-05E0-A654-BBB1-DC2B5E786610}"/>
          </ac:spMkLst>
        </pc:spChg>
      </pc:sldChg>
      <pc:sldChg chg="add del">
        <pc:chgData name="Rasmussen, D.J." userId="9f2f56c4-14b6-4dec-89f1-087fe817aea3" providerId="ADAL" clId="{6F12010B-332B-3442-B47A-B7ED501711A0}" dt="2023-11-13T02:07:16.593" v="4077" actId="2696"/>
        <pc:sldMkLst>
          <pc:docMk/>
          <pc:sldMk cId="2508855248" sldId="270"/>
        </pc:sldMkLst>
      </pc:sldChg>
      <pc:sldChg chg="modSp new del mod modNotesTx">
        <pc:chgData name="Rasmussen, D.J." userId="9f2f56c4-14b6-4dec-89f1-087fe817aea3" providerId="ADAL" clId="{6F12010B-332B-3442-B47A-B7ED501711A0}" dt="2023-11-14T14:20:14.892" v="6903" actId="2696"/>
        <pc:sldMkLst>
          <pc:docMk/>
          <pc:sldMk cId="1596360558" sldId="271"/>
        </pc:sldMkLst>
        <pc:spChg chg="mod">
          <ac:chgData name="Rasmussen, D.J." userId="9f2f56c4-14b6-4dec-89f1-087fe817aea3" providerId="ADAL" clId="{6F12010B-332B-3442-B47A-B7ED501711A0}" dt="2023-11-13T02:02:34.671" v="4073" actId="20577"/>
          <ac:spMkLst>
            <pc:docMk/>
            <pc:sldMk cId="1596360558" sldId="271"/>
            <ac:spMk id="2" creationId="{92620DF2-9025-A263-34B7-CC6D6C10D801}"/>
          </ac:spMkLst>
        </pc:spChg>
        <pc:spChg chg="mod">
          <ac:chgData name="Rasmussen, D.J." userId="9f2f56c4-14b6-4dec-89f1-087fe817aea3" providerId="ADAL" clId="{6F12010B-332B-3442-B47A-B7ED501711A0}" dt="2023-11-13T02:02:41.750" v="4075"/>
          <ac:spMkLst>
            <pc:docMk/>
            <pc:sldMk cId="1596360558" sldId="271"/>
            <ac:spMk id="3" creationId="{3E036436-20D1-E13B-3E7A-42AA45AC2354}"/>
          </ac:spMkLst>
        </pc:spChg>
      </pc:sldChg>
      <pc:sldChg chg="addSp delSp modSp new del mod ord">
        <pc:chgData name="Rasmussen, D.J." userId="9f2f56c4-14b6-4dec-89f1-087fe817aea3" providerId="ADAL" clId="{6F12010B-332B-3442-B47A-B7ED501711A0}" dt="2023-11-15T15:52:02.261" v="12257" actId="2696"/>
        <pc:sldMkLst>
          <pc:docMk/>
          <pc:sldMk cId="2165320689" sldId="272"/>
        </pc:sldMkLst>
        <pc:spChg chg="mod">
          <ac:chgData name="Rasmussen, D.J." userId="9f2f56c4-14b6-4dec-89f1-087fe817aea3" providerId="ADAL" clId="{6F12010B-332B-3442-B47A-B7ED501711A0}" dt="2023-11-14T19:54:34.559" v="10315" actId="20577"/>
          <ac:spMkLst>
            <pc:docMk/>
            <pc:sldMk cId="2165320689" sldId="272"/>
            <ac:spMk id="2" creationId="{41325C92-84A6-5445-EB5D-51CE536000CC}"/>
          </ac:spMkLst>
        </pc:spChg>
        <pc:spChg chg="mod">
          <ac:chgData name="Rasmussen, D.J." userId="9f2f56c4-14b6-4dec-89f1-087fe817aea3" providerId="ADAL" clId="{6F12010B-332B-3442-B47A-B7ED501711A0}" dt="2023-11-15T14:12:11.622" v="11823" actId="1035"/>
          <ac:spMkLst>
            <pc:docMk/>
            <pc:sldMk cId="2165320689" sldId="272"/>
            <ac:spMk id="3" creationId="{25E1F14F-8671-F9B1-C21D-63DB34E8A9C2}"/>
          </ac:spMkLst>
        </pc:spChg>
        <pc:spChg chg="add mod">
          <ac:chgData name="Rasmussen, D.J." userId="9f2f56c4-14b6-4dec-89f1-087fe817aea3" providerId="ADAL" clId="{6F12010B-332B-3442-B47A-B7ED501711A0}" dt="2023-11-15T15:51:58.530" v="12256" actId="1076"/>
          <ac:spMkLst>
            <pc:docMk/>
            <pc:sldMk cId="2165320689" sldId="272"/>
            <ac:spMk id="4" creationId="{23DFCB9F-9AE7-6EC8-F6F1-55AA8DB7B3D3}"/>
          </ac:spMkLst>
        </pc:spChg>
        <pc:spChg chg="add mod">
          <ac:chgData name="Rasmussen, D.J." userId="9f2f56c4-14b6-4dec-89f1-087fe817aea3" providerId="ADAL" clId="{6F12010B-332B-3442-B47A-B7ED501711A0}" dt="2023-11-15T15:00:15.170" v="12032" actId="14100"/>
          <ac:spMkLst>
            <pc:docMk/>
            <pc:sldMk cId="2165320689" sldId="272"/>
            <ac:spMk id="6" creationId="{563C6960-9FD6-678A-A1C0-5A651429C2ED}"/>
          </ac:spMkLst>
        </pc:spChg>
        <pc:spChg chg="add mod">
          <ac:chgData name="Rasmussen, D.J." userId="9f2f56c4-14b6-4dec-89f1-087fe817aea3" providerId="ADAL" clId="{6F12010B-332B-3442-B47A-B7ED501711A0}" dt="2023-11-15T14:12:11.622" v="11823" actId="1035"/>
          <ac:spMkLst>
            <pc:docMk/>
            <pc:sldMk cId="2165320689" sldId="272"/>
            <ac:spMk id="7" creationId="{94BAA8B3-1611-26B1-0A68-E0A7C8FF005C}"/>
          </ac:spMkLst>
        </pc:spChg>
        <pc:graphicFrameChg chg="add del mod">
          <ac:chgData name="Rasmussen, D.J." userId="9f2f56c4-14b6-4dec-89f1-087fe817aea3" providerId="ADAL" clId="{6F12010B-332B-3442-B47A-B7ED501711A0}" dt="2023-11-15T13:50:55.429" v="11715"/>
          <ac:graphicFrameMkLst>
            <pc:docMk/>
            <pc:sldMk cId="2165320689" sldId="272"/>
            <ac:graphicFrameMk id="4" creationId="{0E662A2E-2FD1-5058-A58E-747F2FD54B12}"/>
          </ac:graphicFrameMkLst>
        </pc:graphicFrameChg>
        <pc:graphicFrameChg chg="add del mod">
          <ac:chgData name="Rasmussen, D.J." userId="9f2f56c4-14b6-4dec-89f1-087fe817aea3" providerId="ADAL" clId="{6F12010B-332B-3442-B47A-B7ED501711A0}" dt="2023-11-15T14:50:23.269" v="11985" actId="478"/>
          <ac:graphicFrameMkLst>
            <pc:docMk/>
            <pc:sldMk cId="2165320689" sldId="272"/>
            <ac:graphicFrameMk id="5" creationId="{C0CFBC07-1E71-03E2-8F1C-1994E90D5329}"/>
          </ac:graphicFrameMkLst>
        </pc:graphicFrameChg>
        <pc:graphicFrameChg chg="add mod">
          <ac:chgData name="Rasmussen, D.J." userId="9f2f56c4-14b6-4dec-89f1-087fe817aea3" providerId="ADAL" clId="{6F12010B-332B-3442-B47A-B7ED501711A0}" dt="2023-11-15T15:00:10.812" v="12031" actId="1076"/>
          <ac:graphicFrameMkLst>
            <pc:docMk/>
            <pc:sldMk cId="2165320689" sldId="272"/>
            <ac:graphicFrameMk id="8" creationId="{04D25870-7332-0FF4-DB5B-954BBD4B0B1E}"/>
          </ac:graphicFrameMkLst>
        </pc:graphicFrameChg>
      </pc:sldChg>
      <pc:sldChg chg="addSp delSp modSp add mod ord">
        <pc:chgData name="Rasmussen, D.J." userId="9f2f56c4-14b6-4dec-89f1-087fe817aea3" providerId="ADAL" clId="{6F12010B-332B-3442-B47A-B7ED501711A0}" dt="2023-11-16T02:26:04.460" v="15918" actId="1037"/>
        <pc:sldMkLst>
          <pc:docMk/>
          <pc:sldMk cId="1675218860" sldId="273"/>
        </pc:sldMkLst>
        <pc:spChg chg="mod">
          <ac:chgData name="Rasmussen, D.J." userId="9f2f56c4-14b6-4dec-89f1-087fe817aea3" providerId="ADAL" clId="{6F12010B-332B-3442-B47A-B7ED501711A0}" dt="2023-11-13T01:47:56.532" v="3433" actId="20577"/>
          <ac:spMkLst>
            <pc:docMk/>
            <pc:sldMk cId="1675218860" sldId="273"/>
            <ac:spMk id="2" creationId="{41325C92-84A6-5445-EB5D-51CE536000CC}"/>
          </ac:spMkLst>
        </pc:spChg>
        <pc:spChg chg="mod">
          <ac:chgData name="Rasmussen, D.J." userId="9f2f56c4-14b6-4dec-89f1-087fe817aea3" providerId="ADAL" clId="{6F12010B-332B-3442-B47A-B7ED501711A0}" dt="2023-11-15T15:49:57.473" v="12144" actId="1076"/>
          <ac:spMkLst>
            <pc:docMk/>
            <pc:sldMk cId="1675218860" sldId="273"/>
            <ac:spMk id="3" creationId="{25E1F14F-8671-F9B1-C21D-63DB34E8A9C2}"/>
          </ac:spMkLst>
        </pc:spChg>
        <pc:spChg chg="add mod">
          <ac:chgData name="Rasmussen, D.J." userId="9f2f56c4-14b6-4dec-89f1-087fe817aea3" providerId="ADAL" clId="{6F12010B-332B-3442-B47A-B7ED501711A0}" dt="2023-11-16T02:25:47.981" v="15911" actId="1076"/>
          <ac:spMkLst>
            <pc:docMk/>
            <pc:sldMk cId="1675218860" sldId="273"/>
            <ac:spMk id="4" creationId="{127AD6D9-27A2-FDB6-E007-6559ABD46C60}"/>
          </ac:spMkLst>
        </pc:spChg>
        <pc:spChg chg="add mod">
          <ac:chgData name="Rasmussen, D.J." userId="9f2f56c4-14b6-4dec-89f1-087fe817aea3" providerId="ADAL" clId="{6F12010B-332B-3442-B47A-B7ED501711A0}" dt="2023-11-16T02:26:04.460" v="15918" actId="1037"/>
          <ac:spMkLst>
            <pc:docMk/>
            <pc:sldMk cId="1675218860" sldId="273"/>
            <ac:spMk id="5" creationId="{E586B75F-B2AC-CF35-0A24-78E03B5AD344}"/>
          </ac:spMkLst>
        </pc:spChg>
        <pc:spChg chg="add del mod">
          <ac:chgData name="Rasmussen, D.J." userId="9f2f56c4-14b6-4dec-89f1-087fe817aea3" providerId="ADAL" clId="{6F12010B-332B-3442-B47A-B7ED501711A0}" dt="2023-11-15T14:48:57.213" v="11907" actId="478"/>
          <ac:spMkLst>
            <pc:docMk/>
            <pc:sldMk cId="1675218860" sldId="273"/>
            <ac:spMk id="6" creationId="{539D40E7-9E68-540F-DB4E-456DF5A1D61C}"/>
          </ac:spMkLst>
        </pc:spChg>
        <pc:spChg chg="add mod">
          <ac:chgData name="Rasmussen, D.J." userId="9f2f56c4-14b6-4dec-89f1-087fe817aea3" providerId="ADAL" clId="{6F12010B-332B-3442-B47A-B7ED501711A0}" dt="2023-11-16T02:26:01.376" v="15914" actId="1076"/>
          <ac:spMkLst>
            <pc:docMk/>
            <pc:sldMk cId="1675218860" sldId="273"/>
            <ac:spMk id="6" creationId="{F7D88705-A8A5-7FF8-33A3-67ADFE2B6A90}"/>
          </ac:spMkLst>
        </pc:spChg>
        <pc:graphicFrameChg chg="add mod">
          <ac:chgData name="Rasmussen, D.J." userId="9f2f56c4-14b6-4dec-89f1-087fe817aea3" providerId="ADAL" clId="{6F12010B-332B-3442-B47A-B7ED501711A0}" dt="2023-11-16T02:25:44.373" v="15910" actId="167"/>
          <ac:graphicFrameMkLst>
            <pc:docMk/>
            <pc:sldMk cId="1675218860" sldId="273"/>
            <ac:graphicFrameMk id="7" creationId="{1393BD33-5125-A600-3C35-5F5E370D5C28}"/>
          </ac:graphicFrameMkLst>
        </pc:graphicFrameChg>
        <pc:graphicFrameChg chg="add del mod">
          <ac:chgData name="Rasmussen, D.J." userId="9f2f56c4-14b6-4dec-89f1-087fe817aea3" providerId="ADAL" clId="{6F12010B-332B-3442-B47A-B7ED501711A0}" dt="2023-11-15T14:48:58.687" v="11909"/>
          <ac:graphicFrameMkLst>
            <pc:docMk/>
            <pc:sldMk cId="1675218860" sldId="273"/>
            <ac:graphicFrameMk id="7" creationId="{41E0ACBD-70A8-62D3-10EB-17708AD426F9}"/>
          </ac:graphicFrameMkLst>
        </pc:graphicFrameChg>
        <pc:graphicFrameChg chg="add del mod">
          <ac:chgData name="Rasmussen, D.J." userId="9f2f56c4-14b6-4dec-89f1-087fe817aea3" providerId="ADAL" clId="{6F12010B-332B-3442-B47A-B7ED501711A0}" dt="2023-11-16T02:25:36.052" v="15908" actId="478"/>
          <ac:graphicFrameMkLst>
            <pc:docMk/>
            <pc:sldMk cId="1675218860" sldId="273"/>
            <ac:graphicFrameMk id="8" creationId="{F6EF136B-9284-274F-43B1-DB57896BFE4D}"/>
          </ac:graphicFrameMkLst>
        </pc:graphicFrameChg>
        <pc:picChg chg="add del mod">
          <ac:chgData name="Rasmussen, D.J." userId="9f2f56c4-14b6-4dec-89f1-087fe817aea3" providerId="ADAL" clId="{6F12010B-332B-3442-B47A-B7ED501711A0}" dt="2023-11-14T18:43:50.551" v="9821" actId="21"/>
          <ac:picMkLst>
            <pc:docMk/>
            <pc:sldMk cId="1675218860" sldId="273"/>
            <ac:picMk id="5" creationId="{9017AB95-53E7-38A6-D271-A53FD7B2178B}"/>
          </ac:picMkLst>
        </pc:picChg>
      </pc:sldChg>
      <pc:sldChg chg="modSp add del mod">
        <pc:chgData name="Rasmussen, D.J." userId="9f2f56c4-14b6-4dec-89f1-087fe817aea3" providerId="ADAL" clId="{6F12010B-332B-3442-B47A-B7ED501711A0}" dt="2023-11-14T16:04:47.014" v="8003" actId="2696"/>
        <pc:sldMkLst>
          <pc:docMk/>
          <pc:sldMk cId="2139656009" sldId="274"/>
        </pc:sldMkLst>
        <pc:spChg chg="mod">
          <ac:chgData name="Rasmussen, D.J." userId="9f2f56c4-14b6-4dec-89f1-087fe817aea3" providerId="ADAL" clId="{6F12010B-332B-3442-B47A-B7ED501711A0}" dt="2023-11-14T12:39:45.576" v="4977" actId="20577"/>
          <ac:spMkLst>
            <pc:docMk/>
            <pc:sldMk cId="2139656009" sldId="274"/>
            <ac:spMk id="3" creationId="{92D5987B-A3A2-4CF7-0D23-DBD68ED21E06}"/>
          </ac:spMkLst>
        </pc:spChg>
      </pc:sldChg>
      <pc:sldChg chg="addSp delSp modSp mod modNotesTx">
        <pc:chgData name="Rasmussen, D.J." userId="9f2f56c4-14b6-4dec-89f1-087fe817aea3" providerId="ADAL" clId="{6F12010B-332B-3442-B47A-B7ED501711A0}" dt="2023-11-16T01:19:53.585" v="14734" actId="20577"/>
        <pc:sldMkLst>
          <pc:docMk/>
          <pc:sldMk cId="1065279477" sldId="275"/>
        </pc:sldMkLst>
        <pc:spChg chg="mod">
          <ac:chgData name="Rasmussen, D.J." userId="9f2f56c4-14b6-4dec-89f1-087fe817aea3" providerId="ADAL" clId="{6F12010B-332B-3442-B47A-B7ED501711A0}" dt="2023-11-14T17:17:11.544" v="9191" actId="1076"/>
          <ac:spMkLst>
            <pc:docMk/>
            <pc:sldMk cId="1065279477" sldId="275"/>
            <ac:spMk id="2" creationId="{3075A90F-9A33-2F06-E01C-8F33ED8C249E}"/>
          </ac:spMkLst>
        </pc:spChg>
        <pc:spChg chg="del">
          <ac:chgData name="Rasmussen, D.J." userId="9f2f56c4-14b6-4dec-89f1-087fe817aea3" providerId="ADAL" clId="{6F12010B-332B-3442-B47A-B7ED501711A0}" dt="2023-11-14T12:44:22.769" v="4978" actId="478"/>
          <ac:spMkLst>
            <pc:docMk/>
            <pc:sldMk cId="1065279477" sldId="275"/>
            <ac:spMk id="3" creationId="{83196217-49F8-C2FB-7C95-E53FB9183AB6}"/>
          </ac:spMkLst>
        </pc:spChg>
        <pc:spChg chg="add del mod">
          <ac:chgData name="Rasmussen, D.J." userId="9f2f56c4-14b6-4dec-89f1-087fe817aea3" providerId="ADAL" clId="{6F12010B-332B-3442-B47A-B7ED501711A0}" dt="2023-11-14T12:44:25.634" v="4980" actId="478"/>
          <ac:spMkLst>
            <pc:docMk/>
            <pc:sldMk cId="1065279477" sldId="275"/>
            <ac:spMk id="4" creationId="{363E0AB9-0CD6-F734-21B2-562B83CB7CBE}"/>
          </ac:spMkLst>
        </pc:spChg>
        <pc:spChg chg="add mod">
          <ac:chgData name="Rasmussen, D.J." userId="9f2f56c4-14b6-4dec-89f1-087fe817aea3" providerId="ADAL" clId="{6F12010B-332B-3442-B47A-B7ED501711A0}" dt="2023-11-16T01:06:56.207" v="14266" actId="207"/>
          <ac:spMkLst>
            <pc:docMk/>
            <pc:sldMk cId="1065279477" sldId="275"/>
            <ac:spMk id="6" creationId="{005812CD-3BD6-0D02-2CAB-480ABD48EA6D}"/>
          </ac:spMkLst>
        </pc:spChg>
        <pc:picChg chg="add mod">
          <ac:chgData name="Rasmussen, D.J." userId="9f2f56c4-14b6-4dec-89f1-087fe817aea3" providerId="ADAL" clId="{6F12010B-332B-3442-B47A-B7ED501711A0}" dt="2023-11-16T01:03:01.776" v="14227" actId="1076"/>
          <ac:picMkLst>
            <pc:docMk/>
            <pc:sldMk cId="1065279477" sldId="275"/>
            <ac:picMk id="3" creationId="{8CCCFE05-5AA8-F7F7-864D-BAF5C2CABE98}"/>
          </ac:picMkLst>
        </pc:picChg>
        <pc:picChg chg="add del mod">
          <ac:chgData name="Rasmussen, D.J." userId="9f2f56c4-14b6-4dec-89f1-087fe817aea3" providerId="ADAL" clId="{6F12010B-332B-3442-B47A-B7ED501711A0}" dt="2023-11-16T01:01:37.440" v="14211" actId="478"/>
          <ac:picMkLst>
            <pc:docMk/>
            <pc:sldMk cId="1065279477" sldId="275"/>
            <ac:picMk id="1026" creationId="{7C160E2F-62E9-6A40-EC65-64DF63854098}"/>
          </ac:picMkLst>
        </pc:picChg>
      </pc:sldChg>
      <pc:sldChg chg="addSp delSp modSp mod ord modNotesTx">
        <pc:chgData name="Rasmussen, D.J." userId="9f2f56c4-14b6-4dec-89f1-087fe817aea3" providerId="ADAL" clId="{6F12010B-332B-3442-B47A-B7ED501711A0}" dt="2023-11-16T01:27:35.477" v="14969" actId="20577"/>
        <pc:sldMkLst>
          <pc:docMk/>
          <pc:sldMk cId="362410858" sldId="276"/>
        </pc:sldMkLst>
        <pc:spChg chg="mod">
          <ac:chgData name="Rasmussen, D.J." userId="9f2f56c4-14b6-4dec-89f1-087fe817aea3" providerId="ADAL" clId="{6F12010B-332B-3442-B47A-B7ED501711A0}" dt="2023-11-16T01:27:35.477" v="14969" actId="20577"/>
          <ac:spMkLst>
            <pc:docMk/>
            <pc:sldMk cId="362410858" sldId="276"/>
            <ac:spMk id="2" creationId="{247AC0DD-A56D-2DDF-0040-4D027094CDF5}"/>
          </ac:spMkLst>
        </pc:spChg>
        <pc:spChg chg="mod">
          <ac:chgData name="Rasmussen, D.J." userId="9f2f56c4-14b6-4dec-89f1-087fe817aea3" providerId="ADAL" clId="{6F12010B-332B-3442-B47A-B7ED501711A0}" dt="2023-11-16T01:27:12.902" v="14966" actId="115"/>
          <ac:spMkLst>
            <pc:docMk/>
            <pc:sldMk cId="362410858" sldId="276"/>
            <ac:spMk id="3" creationId="{E7477ECC-EAFC-0AA2-3819-D9160D49FEAD}"/>
          </ac:spMkLst>
        </pc:spChg>
        <pc:spChg chg="add del mod">
          <ac:chgData name="Rasmussen, D.J." userId="9f2f56c4-14b6-4dec-89f1-087fe817aea3" providerId="ADAL" clId="{6F12010B-332B-3442-B47A-B7ED501711A0}" dt="2023-11-14T12:00:55.664" v="4685" actId="478"/>
          <ac:spMkLst>
            <pc:docMk/>
            <pc:sldMk cId="362410858" sldId="276"/>
            <ac:spMk id="4" creationId="{7E211E8A-9389-8BF7-3040-2EEA9A82D6F8}"/>
          </ac:spMkLst>
        </pc:spChg>
        <pc:spChg chg="add del mod">
          <ac:chgData name="Rasmussen, D.J." userId="9f2f56c4-14b6-4dec-89f1-087fe817aea3" providerId="ADAL" clId="{6F12010B-332B-3442-B47A-B7ED501711A0}" dt="2023-11-13T16:19:05.637" v="4670" actId="478"/>
          <ac:spMkLst>
            <pc:docMk/>
            <pc:sldMk cId="362410858" sldId="276"/>
            <ac:spMk id="5" creationId="{FE098B52-4E37-AF14-8315-2E980E57940A}"/>
          </ac:spMkLst>
        </pc:spChg>
        <pc:graphicFrameChg chg="add del mod">
          <ac:chgData name="Rasmussen, D.J." userId="9f2f56c4-14b6-4dec-89f1-087fe817aea3" providerId="ADAL" clId="{6F12010B-332B-3442-B47A-B7ED501711A0}" dt="2023-11-14T12:59:26.756" v="5344" actId="21"/>
          <ac:graphicFrameMkLst>
            <pc:docMk/>
            <pc:sldMk cId="362410858" sldId="276"/>
            <ac:graphicFrameMk id="6" creationId="{4E81313C-6D88-BE4F-B5D0-E1331C740598}"/>
          </ac:graphicFrameMkLst>
        </pc:graphicFrameChg>
      </pc:sldChg>
      <pc:sldChg chg="modSp new mod ord modNotesTx">
        <pc:chgData name="Rasmussen, D.J." userId="9f2f56c4-14b6-4dec-89f1-087fe817aea3" providerId="ADAL" clId="{6F12010B-332B-3442-B47A-B7ED501711A0}" dt="2023-11-16T02:30:31.601" v="16084" actId="20577"/>
        <pc:sldMkLst>
          <pc:docMk/>
          <pc:sldMk cId="2739160754" sldId="277"/>
        </pc:sldMkLst>
        <pc:spChg chg="mod">
          <ac:chgData name="Rasmussen, D.J." userId="9f2f56c4-14b6-4dec-89f1-087fe817aea3" providerId="ADAL" clId="{6F12010B-332B-3442-B47A-B7ED501711A0}" dt="2023-11-15T13:18:30.356" v="11322" actId="20577"/>
          <ac:spMkLst>
            <pc:docMk/>
            <pc:sldMk cId="2739160754" sldId="277"/>
            <ac:spMk id="2" creationId="{ABEEE043-F5D3-D5C6-3001-478D4CE868DD}"/>
          </ac:spMkLst>
        </pc:spChg>
        <pc:spChg chg="mod">
          <ac:chgData name="Rasmussen, D.J." userId="9f2f56c4-14b6-4dec-89f1-087fe817aea3" providerId="ADAL" clId="{6F12010B-332B-3442-B47A-B7ED501711A0}" dt="2023-11-16T02:05:45.245" v="15522" actId="114"/>
          <ac:spMkLst>
            <pc:docMk/>
            <pc:sldMk cId="2739160754" sldId="277"/>
            <ac:spMk id="3" creationId="{375FDBA7-7A79-923C-DF56-E6303E7D83D3}"/>
          </ac:spMkLst>
        </pc:spChg>
      </pc:sldChg>
      <pc:sldChg chg="addSp modSp new del mod ord">
        <pc:chgData name="Rasmussen, D.J." userId="9f2f56c4-14b6-4dec-89f1-087fe817aea3" providerId="ADAL" clId="{6F12010B-332B-3442-B47A-B7ED501711A0}" dt="2023-11-15T14:59:52.812" v="12029" actId="2696"/>
        <pc:sldMkLst>
          <pc:docMk/>
          <pc:sldMk cId="1878369116" sldId="278"/>
        </pc:sldMkLst>
        <pc:spChg chg="mod">
          <ac:chgData name="Rasmussen, D.J." userId="9f2f56c4-14b6-4dec-89f1-087fe817aea3" providerId="ADAL" clId="{6F12010B-332B-3442-B47A-B7ED501711A0}" dt="2023-11-14T12:53:41.886" v="5239" actId="20577"/>
          <ac:spMkLst>
            <pc:docMk/>
            <pc:sldMk cId="1878369116" sldId="278"/>
            <ac:spMk id="2" creationId="{28975534-3ABD-4DD5-0F25-264755DD275B}"/>
          </ac:spMkLst>
        </pc:spChg>
        <pc:spChg chg="mod">
          <ac:chgData name="Rasmussen, D.J." userId="9f2f56c4-14b6-4dec-89f1-087fe817aea3" providerId="ADAL" clId="{6F12010B-332B-3442-B47A-B7ED501711A0}" dt="2023-11-14T13:01:06.602" v="5403" actId="20577"/>
          <ac:spMkLst>
            <pc:docMk/>
            <pc:sldMk cId="1878369116" sldId="278"/>
            <ac:spMk id="3" creationId="{9450AEE4-3F73-DBE0-F1BE-BE8AFAE06144}"/>
          </ac:spMkLst>
        </pc:spChg>
        <pc:spChg chg="add mod">
          <ac:chgData name="Rasmussen, D.J." userId="9f2f56c4-14b6-4dec-89f1-087fe817aea3" providerId="ADAL" clId="{6F12010B-332B-3442-B47A-B7ED501711A0}" dt="2023-11-14T13:00:52.559" v="5395" actId="1076"/>
          <ac:spMkLst>
            <pc:docMk/>
            <pc:sldMk cId="1878369116" sldId="278"/>
            <ac:spMk id="6" creationId="{9EF4AEE7-C299-595D-CB60-EA1466418525}"/>
          </ac:spMkLst>
        </pc:spChg>
        <pc:graphicFrameChg chg="add mod">
          <ac:chgData name="Rasmussen, D.J." userId="9f2f56c4-14b6-4dec-89f1-087fe817aea3" providerId="ADAL" clId="{6F12010B-332B-3442-B47A-B7ED501711A0}" dt="2023-11-14T13:00:22.617" v="5390" actId="313"/>
          <ac:graphicFrameMkLst>
            <pc:docMk/>
            <pc:sldMk cId="1878369116" sldId="278"/>
            <ac:graphicFrameMk id="4" creationId="{C1687047-FAF6-E8A1-80F8-1F26C288A262}"/>
          </ac:graphicFrameMkLst>
        </pc:graphicFrameChg>
      </pc:sldChg>
      <pc:sldChg chg="modSp add mod">
        <pc:chgData name="Rasmussen, D.J." userId="9f2f56c4-14b6-4dec-89f1-087fe817aea3" providerId="ADAL" clId="{6F12010B-332B-3442-B47A-B7ED501711A0}" dt="2023-11-15T23:40:18.921" v="13701" actId="20577"/>
        <pc:sldMkLst>
          <pc:docMk/>
          <pc:sldMk cId="722600863" sldId="279"/>
        </pc:sldMkLst>
        <pc:spChg chg="mod">
          <ac:chgData name="Rasmussen, D.J." userId="9f2f56c4-14b6-4dec-89f1-087fe817aea3" providerId="ADAL" clId="{6F12010B-332B-3442-B47A-B7ED501711A0}" dt="2023-11-15T23:40:18.921" v="13701" actId="20577"/>
          <ac:spMkLst>
            <pc:docMk/>
            <pc:sldMk cId="722600863" sldId="279"/>
            <ac:spMk id="3" creationId="{F1515E93-A486-92FC-3B32-C0B4AD61F1C0}"/>
          </ac:spMkLst>
        </pc:spChg>
      </pc:sldChg>
      <pc:sldChg chg="modSp new del mod ord">
        <pc:chgData name="Rasmussen, D.J." userId="9f2f56c4-14b6-4dec-89f1-087fe817aea3" providerId="ADAL" clId="{6F12010B-332B-3442-B47A-B7ED501711A0}" dt="2023-11-14T17:21:35.625" v="9557" actId="2696"/>
        <pc:sldMkLst>
          <pc:docMk/>
          <pc:sldMk cId="2270837674" sldId="280"/>
        </pc:sldMkLst>
        <pc:spChg chg="mod">
          <ac:chgData name="Rasmussen, D.J." userId="9f2f56c4-14b6-4dec-89f1-087fe817aea3" providerId="ADAL" clId="{6F12010B-332B-3442-B47A-B7ED501711A0}" dt="2023-11-14T13:55:07.279" v="6129" actId="20577"/>
          <ac:spMkLst>
            <pc:docMk/>
            <pc:sldMk cId="2270837674" sldId="280"/>
            <ac:spMk id="2" creationId="{E25FC57B-E1E0-9703-1E39-DC7247251D72}"/>
          </ac:spMkLst>
        </pc:spChg>
        <pc:spChg chg="mod">
          <ac:chgData name="Rasmussen, D.J." userId="9f2f56c4-14b6-4dec-89f1-087fe817aea3" providerId="ADAL" clId="{6F12010B-332B-3442-B47A-B7ED501711A0}" dt="2023-11-14T16:09:53.799" v="8220" actId="20577"/>
          <ac:spMkLst>
            <pc:docMk/>
            <pc:sldMk cId="2270837674" sldId="280"/>
            <ac:spMk id="3" creationId="{9C6C00D1-52D4-4EB2-E741-C105FEFD966D}"/>
          </ac:spMkLst>
        </pc:spChg>
      </pc:sldChg>
      <pc:sldChg chg="modSp new mod modShow">
        <pc:chgData name="Rasmussen, D.J." userId="9f2f56c4-14b6-4dec-89f1-087fe817aea3" providerId="ADAL" clId="{6F12010B-332B-3442-B47A-B7ED501711A0}" dt="2023-11-16T03:16:18.931" v="16322" actId="729"/>
        <pc:sldMkLst>
          <pc:docMk/>
          <pc:sldMk cId="2653101746" sldId="281"/>
        </pc:sldMkLst>
        <pc:spChg chg="mod">
          <ac:chgData name="Rasmussen, D.J." userId="9f2f56c4-14b6-4dec-89f1-087fe817aea3" providerId="ADAL" clId="{6F12010B-332B-3442-B47A-B7ED501711A0}" dt="2023-11-14T14:53:46.873" v="7828" actId="20577"/>
          <ac:spMkLst>
            <pc:docMk/>
            <pc:sldMk cId="2653101746" sldId="281"/>
            <ac:spMk id="2" creationId="{1DFE0D10-F084-B400-70F7-422AB3DAE06D}"/>
          </ac:spMkLst>
        </pc:spChg>
        <pc:spChg chg="mod">
          <ac:chgData name="Rasmussen, D.J." userId="9f2f56c4-14b6-4dec-89f1-087fe817aea3" providerId="ADAL" clId="{6F12010B-332B-3442-B47A-B7ED501711A0}" dt="2023-11-16T01:20:51.107" v="14751" actId="20577"/>
          <ac:spMkLst>
            <pc:docMk/>
            <pc:sldMk cId="2653101746" sldId="281"/>
            <ac:spMk id="3" creationId="{7535D297-A643-7051-053F-51B6576319AD}"/>
          </ac:spMkLst>
        </pc:spChg>
      </pc:sldChg>
      <pc:sldChg chg="addSp delSp modSp new mod">
        <pc:chgData name="Rasmussen, D.J." userId="9f2f56c4-14b6-4dec-89f1-087fe817aea3" providerId="ADAL" clId="{6F12010B-332B-3442-B47A-B7ED501711A0}" dt="2023-11-16T03:08:43.075" v="16274" actId="1076"/>
        <pc:sldMkLst>
          <pc:docMk/>
          <pc:sldMk cId="2389302606" sldId="282"/>
        </pc:sldMkLst>
        <pc:spChg chg="mod">
          <ac:chgData name="Rasmussen, D.J." userId="9f2f56c4-14b6-4dec-89f1-087fe817aea3" providerId="ADAL" clId="{6F12010B-332B-3442-B47A-B7ED501711A0}" dt="2023-11-14T19:49:21.133" v="10307" actId="20577"/>
          <ac:spMkLst>
            <pc:docMk/>
            <pc:sldMk cId="2389302606" sldId="282"/>
            <ac:spMk id="2" creationId="{3BABA2E7-C838-A46D-D2C0-C9A1BFB7EE2F}"/>
          </ac:spMkLst>
        </pc:spChg>
        <pc:spChg chg="mod">
          <ac:chgData name="Rasmussen, D.J." userId="9f2f56c4-14b6-4dec-89f1-087fe817aea3" providerId="ADAL" clId="{6F12010B-332B-3442-B47A-B7ED501711A0}" dt="2023-11-16T03:06:16.483" v="16221" actId="14100"/>
          <ac:spMkLst>
            <pc:docMk/>
            <pc:sldMk cId="2389302606" sldId="282"/>
            <ac:spMk id="3" creationId="{85FB30CD-424D-B05A-EF5C-9944F64C3905}"/>
          </ac:spMkLst>
        </pc:spChg>
        <pc:spChg chg="add mod">
          <ac:chgData name="Rasmussen, D.J." userId="9f2f56c4-14b6-4dec-89f1-087fe817aea3" providerId="ADAL" clId="{6F12010B-332B-3442-B47A-B7ED501711A0}" dt="2023-11-16T03:05:21.265" v="16201" actId="1036"/>
          <ac:spMkLst>
            <pc:docMk/>
            <pc:sldMk cId="2389302606" sldId="282"/>
            <ac:spMk id="5" creationId="{FD05143F-E989-5061-E72F-1909B70E3E6C}"/>
          </ac:spMkLst>
        </pc:spChg>
        <pc:spChg chg="add mod">
          <ac:chgData name="Rasmussen, D.J." userId="9f2f56c4-14b6-4dec-89f1-087fe817aea3" providerId="ADAL" clId="{6F12010B-332B-3442-B47A-B7ED501711A0}" dt="2023-11-16T03:08:43.075" v="16274" actId="1076"/>
          <ac:spMkLst>
            <pc:docMk/>
            <pc:sldMk cId="2389302606" sldId="282"/>
            <ac:spMk id="11" creationId="{B5318163-42D4-5810-E745-1A536526BD6F}"/>
          </ac:spMkLst>
        </pc:spChg>
        <pc:picChg chg="add del mod">
          <ac:chgData name="Rasmussen, D.J." userId="9f2f56c4-14b6-4dec-89f1-087fe817aea3" providerId="ADAL" clId="{6F12010B-332B-3442-B47A-B7ED501711A0}" dt="2023-11-16T03:08:05.278" v="16228" actId="478"/>
          <ac:picMkLst>
            <pc:docMk/>
            <pc:sldMk cId="2389302606" sldId="282"/>
            <ac:picMk id="4" creationId="{3A625CE8-987F-73C3-65BC-8F5310178FD1}"/>
          </ac:picMkLst>
        </pc:picChg>
        <pc:picChg chg="add mod">
          <ac:chgData name="Rasmussen, D.J." userId="9f2f56c4-14b6-4dec-89f1-087fe817aea3" providerId="ADAL" clId="{6F12010B-332B-3442-B47A-B7ED501711A0}" dt="2023-11-16T03:04:33.322" v="16189" actId="732"/>
          <ac:picMkLst>
            <pc:docMk/>
            <pc:sldMk cId="2389302606" sldId="282"/>
            <ac:picMk id="2050" creationId="{8F919B18-E084-3815-65CF-D3E552AF3CA9}"/>
          </ac:picMkLst>
        </pc:picChg>
        <pc:cxnChg chg="add mod">
          <ac:chgData name="Rasmussen, D.J." userId="9f2f56c4-14b6-4dec-89f1-087fe817aea3" providerId="ADAL" clId="{6F12010B-332B-3442-B47A-B7ED501711A0}" dt="2023-11-16T03:08:11.434" v="16230" actId="1076"/>
          <ac:cxnSpMkLst>
            <pc:docMk/>
            <pc:sldMk cId="2389302606" sldId="282"/>
            <ac:cxnSpMk id="6" creationId="{640E7E90-1011-DE59-C581-2B45FCED03B6}"/>
          </ac:cxnSpMkLst>
        </pc:cxnChg>
      </pc:sldChg>
      <pc:sldChg chg="addSp delSp modSp new mod">
        <pc:chgData name="Rasmussen, D.J." userId="9f2f56c4-14b6-4dec-89f1-087fe817aea3" providerId="ADAL" clId="{6F12010B-332B-3442-B47A-B7ED501711A0}" dt="2023-11-16T01:31:36.995" v="15049" actId="14100"/>
        <pc:sldMkLst>
          <pc:docMk/>
          <pc:sldMk cId="1905893363" sldId="283"/>
        </pc:sldMkLst>
        <pc:spChg chg="mod">
          <ac:chgData name="Rasmussen, D.J." userId="9f2f56c4-14b6-4dec-89f1-087fe817aea3" providerId="ADAL" clId="{6F12010B-332B-3442-B47A-B7ED501711A0}" dt="2023-11-16T01:27:41.825" v="14976" actId="20577"/>
          <ac:spMkLst>
            <pc:docMk/>
            <pc:sldMk cId="1905893363" sldId="283"/>
            <ac:spMk id="2" creationId="{C0680E97-C639-ED66-1743-C207BFD718DB}"/>
          </ac:spMkLst>
        </pc:spChg>
        <pc:spChg chg="add mod">
          <ac:chgData name="Rasmussen, D.J." userId="9f2f56c4-14b6-4dec-89f1-087fe817aea3" providerId="ADAL" clId="{6F12010B-332B-3442-B47A-B7ED501711A0}" dt="2023-11-16T01:31:36.995" v="15049" actId="14100"/>
          <ac:spMkLst>
            <pc:docMk/>
            <pc:sldMk cId="1905893363" sldId="283"/>
            <ac:spMk id="3" creationId="{691DAA41-DD62-CD4B-C22A-DDE63A33036C}"/>
          </ac:spMkLst>
        </pc:spChg>
        <pc:spChg chg="del mod">
          <ac:chgData name="Rasmussen, D.J." userId="9f2f56c4-14b6-4dec-89f1-087fe817aea3" providerId="ADAL" clId="{6F12010B-332B-3442-B47A-B7ED501711A0}" dt="2023-11-14T19:28:50.711" v="9909" actId="478"/>
          <ac:spMkLst>
            <pc:docMk/>
            <pc:sldMk cId="1905893363" sldId="283"/>
            <ac:spMk id="3" creationId="{F0EE6739-F2FF-EA03-3350-76D7F0D43A08}"/>
          </ac:spMkLst>
        </pc:spChg>
        <pc:spChg chg="add del mod">
          <ac:chgData name="Rasmussen, D.J." userId="9f2f56c4-14b6-4dec-89f1-087fe817aea3" providerId="ADAL" clId="{6F12010B-332B-3442-B47A-B7ED501711A0}" dt="2023-11-14T19:28:52.812" v="9910" actId="478"/>
          <ac:spMkLst>
            <pc:docMk/>
            <pc:sldMk cId="1905893363" sldId="283"/>
            <ac:spMk id="6" creationId="{98DEE429-C8E0-78E7-2783-E40E5AF116F9}"/>
          </ac:spMkLst>
        </pc:spChg>
        <pc:spChg chg="add mod">
          <ac:chgData name="Rasmussen, D.J." userId="9f2f56c4-14b6-4dec-89f1-087fe817aea3" providerId="ADAL" clId="{6F12010B-332B-3442-B47A-B7ED501711A0}" dt="2023-11-16T01:30:05.911" v="14990" actId="20577"/>
          <ac:spMkLst>
            <pc:docMk/>
            <pc:sldMk cId="1905893363" sldId="283"/>
            <ac:spMk id="7" creationId="{0974D009-FED0-D078-ADC6-415409FB39E8}"/>
          </ac:spMkLst>
        </pc:spChg>
        <pc:picChg chg="add del mod">
          <ac:chgData name="Rasmussen, D.J." userId="9f2f56c4-14b6-4dec-89f1-087fe817aea3" providerId="ADAL" clId="{6F12010B-332B-3442-B47A-B7ED501711A0}" dt="2023-11-15T13:12:50.081" v="11302" actId="478"/>
          <ac:picMkLst>
            <pc:docMk/>
            <pc:sldMk cId="1905893363" sldId="283"/>
            <ac:picMk id="5" creationId="{87942D66-B81F-59E5-9AE1-CB47D77AAF47}"/>
          </ac:picMkLst>
        </pc:picChg>
        <pc:picChg chg="add mod">
          <ac:chgData name="Rasmussen, D.J." userId="9f2f56c4-14b6-4dec-89f1-087fe817aea3" providerId="ADAL" clId="{6F12010B-332B-3442-B47A-B7ED501711A0}" dt="2023-11-15T13:13:11.050" v="11308" actId="1076"/>
          <ac:picMkLst>
            <pc:docMk/>
            <pc:sldMk cId="1905893363" sldId="283"/>
            <ac:picMk id="9" creationId="{E6B38DD9-5DDA-2034-A601-71928252D0BD}"/>
          </ac:picMkLst>
        </pc:picChg>
      </pc:sldChg>
      <pc:sldChg chg="addSp delSp modSp new mod">
        <pc:chgData name="Rasmussen, D.J." userId="9f2f56c4-14b6-4dec-89f1-087fe817aea3" providerId="ADAL" clId="{6F12010B-332B-3442-B47A-B7ED501711A0}" dt="2023-11-16T03:09:56.678" v="16285" actId="20577"/>
        <pc:sldMkLst>
          <pc:docMk/>
          <pc:sldMk cId="490042315" sldId="284"/>
        </pc:sldMkLst>
        <pc:spChg chg="mod">
          <ac:chgData name="Rasmussen, D.J." userId="9f2f56c4-14b6-4dec-89f1-087fe817aea3" providerId="ADAL" clId="{6F12010B-332B-3442-B47A-B7ED501711A0}" dt="2023-11-16T03:07:49.025" v="16227" actId="20577"/>
          <ac:spMkLst>
            <pc:docMk/>
            <pc:sldMk cId="490042315" sldId="284"/>
            <ac:spMk id="2" creationId="{692F7993-CC37-0636-5201-4B6480DC8600}"/>
          </ac:spMkLst>
        </pc:spChg>
        <pc:spChg chg="del">
          <ac:chgData name="Rasmussen, D.J." userId="9f2f56c4-14b6-4dec-89f1-087fe817aea3" providerId="ADAL" clId="{6F12010B-332B-3442-B47A-B7ED501711A0}" dt="2023-11-14T16:56:16.241" v="8443" actId="478"/>
          <ac:spMkLst>
            <pc:docMk/>
            <pc:sldMk cId="490042315" sldId="284"/>
            <ac:spMk id="3" creationId="{12DDD4EC-89E7-5905-AEFA-7002B33B7DCF}"/>
          </ac:spMkLst>
        </pc:spChg>
        <pc:spChg chg="add mod">
          <ac:chgData name="Rasmussen, D.J." userId="9f2f56c4-14b6-4dec-89f1-087fe817aea3" providerId="ADAL" clId="{6F12010B-332B-3442-B47A-B7ED501711A0}" dt="2023-11-16T00:07:00.492" v="13863" actId="1076"/>
          <ac:spMkLst>
            <pc:docMk/>
            <pc:sldMk cId="490042315" sldId="284"/>
            <ac:spMk id="3" creationId="{E0742E71-CCAA-B5FA-0AB0-5F79CF56CF78}"/>
          </ac:spMkLst>
        </pc:spChg>
        <pc:spChg chg="add mod">
          <ac:chgData name="Rasmussen, D.J." userId="9f2f56c4-14b6-4dec-89f1-087fe817aea3" providerId="ADAL" clId="{6F12010B-332B-3442-B47A-B7ED501711A0}" dt="2023-11-16T00:06:27.112" v="13857" actId="1076"/>
          <ac:spMkLst>
            <pc:docMk/>
            <pc:sldMk cId="490042315" sldId="284"/>
            <ac:spMk id="4" creationId="{5DADB815-5D44-0FE6-1B32-032FD8CB9774}"/>
          </ac:spMkLst>
        </pc:spChg>
        <pc:spChg chg="add del">
          <ac:chgData name="Rasmussen, D.J." userId="9f2f56c4-14b6-4dec-89f1-087fe817aea3" providerId="ADAL" clId="{6F12010B-332B-3442-B47A-B7ED501711A0}" dt="2023-11-14T16:59:40.531" v="8454" actId="22"/>
          <ac:spMkLst>
            <pc:docMk/>
            <pc:sldMk cId="490042315" sldId="284"/>
            <ac:spMk id="6" creationId="{9CBEB948-E7D0-9966-A79E-DE23A0E3BBB4}"/>
          </ac:spMkLst>
        </pc:spChg>
        <pc:spChg chg="add mod">
          <ac:chgData name="Rasmussen, D.J." userId="9f2f56c4-14b6-4dec-89f1-087fe817aea3" providerId="ADAL" clId="{6F12010B-332B-3442-B47A-B7ED501711A0}" dt="2023-11-16T03:09:56.678" v="16285" actId="20577"/>
          <ac:spMkLst>
            <pc:docMk/>
            <pc:sldMk cId="490042315" sldId="284"/>
            <ac:spMk id="7" creationId="{AF1321A1-AEA3-893E-8663-49B95214C50B}"/>
          </ac:spMkLst>
        </pc:spChg>
        <pc:spChg chg="add mod">
          <ac:chgData name="Rasmussen, D.J." userId="9f2f56c4-14b6-4dec-89f1-087fe817aea3" providerId="ADAL" clId="{6F12010B-332B-3442-B47A-B7ED501711A0}" dt="2023-11-15T13:37:16.540" v="11708" actId="2085"/>
          <ac:spMkLst>
            <pc:docMk/>
            <pc:sldMk cId="490042315" sldId="284"/>
            <ac:spMk id="9" creationId="{08DC525D-7472-C941-ED39-4C50FE02D507}"/>
          </ac:spMkLst>
        </pc:spChg>
        <pc:spChg chg="add mod">
          <ac:chgData name="Rasmussen, D.J." userId="9f2f56c4-14b6-4dec-89f1-087fe817aea3" providerId="ADAL" clId="{6F12010B-332B-3442-B47A-B7ED501711A0}" dt="2023-11-15T13:26:14.095" v="11585" actId="2711"/>
          <ac:spMkLst>
            <pc:docMk/>
            <pc:sldMk cId="490042315" sldId="284"/>
            <ac:spMk id="10" creationId="{C9F407E0-511D-CD1C-453C-A58CD67AE65E}"/>
          </ac:spMkLst>
        </pc:spChg>
        <pc:spChg chg="add mod">
          <ac:chgData name="Rasmussen, D.J." userId="9f2f56c4-14b6-4dec-89f1-087fe817aea3" providerId="ADAL" clId="{6F12010B-332B-3442-B47A-B7ED501711A0}" dt="2023-11-16T00:17:30.340" v="13895" actId="1076"/>
          <ac:spMkLst>
            <pc:docMk/>
            <pc:sldMk cId="490042315" sldId="284"/>
            <ac:spMk id="12" creationId="{832E019E-86B9-6FC3-2A8D-59B265AC2A75}"/>
          </ac:spMkLst>
        </pc:spChg>
        <pc:spChg chg="add mod">
          <ac:chgData name="Rasmussen, D.J." userId="9f2f56c4-14b6-4dec-89f1-087fe817aea3" providerId="ADAL" clId="{6F12010B-332B-3442-B47A-B7ED501711A0}" dt="2023-11-16T00:17:17.332" v="13890" actId="20577"/>
          <ac:spMkLst>
            <pc:docMk/>
            <pc:sldMk cId="490042315" sldId="284"/>
            <ac:spMk id="13" creationId="{949ECC5B-A78E-8EE5-7E4A-FDD8323E795A}"/>
          </ac:spMkLst>
        </pc:spChg>
        <pc:graphicFrameChg chg="add del mod">
          <ac:chgData name="Rasmussen, D.J." userId="9f2f56c4-14b6-4dec-89f1-087fe817aea3" providerId="ADAL" clId="{6F12010B-332B-3442-B47A-B7ED501711A0}" dt="2023-11-14T19:46:09.663" v="10187" actId="478"/>
          <ac:graphicFrameMkLst>
            <pc:docMk/>
            <pc:sldMk cId="490042315" sldId="284"/>
            <ac:graphicFrameMk id="4" creationId="{210EDBBE-3CEB-3BC9-EC82-B3A779EA055E}"/>
          </ac:graphicFrameMkLst>
        </pc:graphicFrameChg>
        <pc:graphicFrameChg chg="add mod">
          <ac:chgData name="Rasmussen, D.J." userId="9f2f56c4-14b6-4dec-89f1-087fe817aea3" providerId="ADAL" clId="{6F12010B-332B-3442-B47A-B7ED501711A0}" dt="2023-11-16T02:32:10.459" v="16103" actId="114"/>
          <ac:graphicFrameMkLst>
            <pc:docMk/>
            <pc:sldMk cId="490042315" sldId="284"/>
            <ac:graphicFrameMk id="8" creationId="{210EDBBE-3CEB-3BC9-EC82-B3A779EA055E}"/>
          </ac:graphicFrameMkLst>
        </pc:graphicFrameChg>
        <pc:cxnChg chg="add mod">
          <ac:chgData name="Rasmussen, D.J." userId="9f2f56c4-14b6-4dec-89f1-087fe817aea3" providerId="ADAL" clId="{6F12010B-332B-3442-B47A-B7ED501711A0}" dt="2023-11-16T00:07:11.673" v="13865" actId="692"/>
          <ac:cxnSpMkLst>
            <pc:docMk/>
            <pc:sldMk cId="490042315" sldId="284"/>
            <ac:cxnSpMk id="5" creationId="{19295D56-D2EE-B2C6-B3CF-754761C56E28}"/>
          </ac:cxnSpMkLst>
        </pc:cxnChg>
      </pc:sldChg>
      <pc:sldChg chg="addSp delSp modSp new mod ord">
        <pc:chgData name="Rasmussen, D.J." userId="9f2f56c4-14b6-4dec-89f1-087fe817aea3" providerId="ADAL" clId="{6F12010B-332B-3442-B47A-B7ED501711A0}" dt="2023-11-16T03:07:17.489" v="16226" actId="20577"/>
        <pc:sldMkLst>
          <pc:docMk/>
          <pc:sldMk cId="3427180414" sldId="285"/>
        </pc:sldMkLst>
        <pc:spChg chg="mod">
          <ac:chgData name="Rasmussen, D.J." userId="9f2f56c4-14b6-4dec-89f1-087fe817aea3" providerId="ADAL" clId="{6F12010B-332B-3442-B47A-B7ED501711A0}" dt="2023-11-16T03:07:17.489" v="16226" actId="20577"/>
          <ac:spMkLst>
            <pc:docMk/>
            <pc:sldMk cId="3427180414" sldId="285"/>
            <ac:spMk id="2" creationId="{CD52DA66-05CB-A80D-5A2B-B6487D18475D}"/>
          </ac:spMkLst>
        </pc:spChg>
        <pc:spChg chg="mod">
          <ac:chgData name="Rasmussen, D.J." userId="9f2f56c4-14b6-4dec-89f1-087fe817aea3" providerId="ADAL" clId="{6F12010B-332B-3442-B47A-B7ED501711A0}" dt="2023-11-16T02:50:40.234" v="16146" actId="1076"/>
          <ac:spMkLst>
            <pc:docMk/>
            <pc:sldMk cId="3427180414" sldId="285"/>
            <ac:spMk id="3" creationId="{33C1F916-1B68-E8C5-4EB4-3C90BD3DEF71}"/>
          </ac:spMkLst>
        </pc:spChg>
        <pc:spChg chg="add mod">
          <ac:chgData name="Rasmussen, D.J." userId="9f2f56c4-14b6-4dec-89f1-087fe817aea3" providerId="ADAL" clId="{6F12010B-332B-3442-B47A-B7ED501711A0}" dt="2023-11-16T02:50:32.906" v="16145" actId="1076"/>
          <ac:spMkLst>
            <pc:docMk/>
            <pc:sldMk cId="3427180414" sldId="285"/>
            <ac:spMk id="4" creationId="{FDCBD652-104A-FBB6-052F-36F7B1C712B4}"/>
          </ac:spMkLst>
        </pc:spChg>
        <pc:spChg chg="add del mod">
          <ac:chgData name="Rasmussen, D.J." userId="9f2f56c4-14b6-4dec-89f1-087fe817aea3" providerId="ADAL" clId="{6F12010B-332B-3442-B47A-B7ED501711A0}" dt="2023-11-15T16:08:57.997" v="12275"/>
          <ac:spMkLst>
            <pc:docMk/>
            <pc:sldMk cId="3427180414" sldId="285"/>
            <ac:spMk id="5" creationId="{AAFACD47-26CA-EC8A-7F60-32888E8C134B}"/>
          </ac:spMkLst>
        </pc:spChg>
        <pc:spChg chg="add del">
          <ac:chgData name="Rasmussen, D.J." userId="9f2f56c4-14b6-4dec-89f1-087fe817aea3" providerId="ADAL" clId="{6F12010B-332B-3442-B47A-B7ED501711A0}" dt="2023-11-14T19:29:58.122" v="9927" actId="478"/>
          <ac:spMkLst>
            <pc:docMk/>
            <pc:sldMk cId="3427180414" sldId="285"/>
            <ac:spMk id="6" creationId="{9AE21A38-F0C8-61FC-34A6-ABB00A5CE772}"/>
          </ac:spMkLst>
        </pc:spChg>
        <pc:spChg chg="add del mod">
          <ac:chgData name="Rasmussen, D.J." userId="9f2f56c4-14b6-4dec-89f1-087fe817aea3" providerId="ADAL" clId="{6F12010B-332B-3442-B47A-B7ED501711A0}" dt="2023-11-15T16:08:57.997" v="12275"/>
          <ac:spMkLst>
            <pc:docMk/>
            <pc:sldMk cId="3427180414" sldId="285"/>
            <ac:spMk id="6" creationId="{A880BB3B-EFC9-B6D8-1F0A-87797220F5AF}"/>
          </ac:spMkLst>
        </pc:spChg>
        <pc:spChg chg="add del mod">
          <ac:chgData name="Rasmussen, D.J." userId="9f2f56c4-14b6-4dec-89f1-087fe817aea3" providerId="ADAL" clId="{6F12010B-332B-3442-B47A-B7ED501711A0}" dt="2023-11-15T16:08:59.387" v="12279" actId="21"/>
          <ac:spMkLst>
            <pc:docMk/>
            <pc:sldMk cId="3427180414" sldId="285"/>
            <ac:spMk id="10" creationId="{2A2BDA90-C763-BB5E-56E8-929A896793F9}"/>
          </ac:spMkLst>
        </pc:spChg>
        <pc:spChg chg="add del mod">
          <ac:chgData name="Rasmussen, D.J." userId="9f2f56c4-14b6-4dec-89f1-087fe817aea3" providerId="ADAL" clId="{6F12010B-332B-3442-B47A-B7ED501711A0}" dt="2023-11-15T16:08:59.387" v="12279" actId="21"/>
          <ac:spMkLst>
            <pc:docMk/>
            <pc:sldMk cId="3427180414" sldId="285"/>
            <ac:spMk id="11" creationId="{DBDBBD8E-9AB7-D7CC-FA88-A42F0570DB4E}"/>
          </ac:spMkLst>
        </pc:spChg>
        <pc:picChg chg="add del mod">
          <ac:chgData name="Rasmussen, D.J." userId="9f2f56c4-14b6-4dec-89f1-087fe817aea3" providerId="ADAL" clId="{6F12010B-332B-3442-B47A-B7ED501711A0}" dt="2023-11-15T13:13:19.368" v="11310" actId="478"/>
          <ac:picMkLst>
            <pc:docMk/>
            <pc:sldMk cId="3427180414" sldId="285"/>
            <ac:picMk id="7" creationId="{40E2103E-0EB7-805F-8A9F-6DAC497DF90B}"/>
          </ac:picMkLst>
        </pc:picChg>
        <pc:picChg chg="add mod">
          <ac:chgData name="Rasmussen, D.J." userId="9f2f56c4-14b6-4dec-89f1-087fe817aea3" providerId="ADAL" clId="{6F12010B-332B-3442-B47A-B7ED501711A0}" dt="2023-11-16T02:50:32.906" v="16145" actId="1076"/>
          <ac:picMkLst>
            <pc:docMk/>
            <pc:sldMk cId="3427180414" sldId="285"/>
            <ac:picMk id="8" creationId="{173A9F6D-F997-5B45-D8CC-5C9883871DD9}"/>
          </ac:picMkLst>
        </pc:picChg>
        <pc:picChg chg="add mod">
          <ac:chgData name="Rasmussen, D.J." userId="9f2f56c4-14b6-4dec-89f1-087fe817aea3" providerId="ADAL" clId="{6F12010B-332B-3442-B47A-B7ED501711A0}" dt="2023-11-16T02:50:40.234" v="16146" actId="1076"/>
          <ac:picMkLst>
            <pc:docMk/>
            <pc:sldMk cId="3427180414" sldId="285"/>
            <ac:picMk id="9" creationId="{57C4DACD-05D0-B4BC-A9B4-1598162B0750}"/>
          </ac:picMkLst>
        </pc:picChg>
      </pc:sldChg>
      <pc:sldChg chg="add del">
        <pc:chgData name="Rasmussen, D.J." userId="9f2f56c4-14b6-4dec-89f1-087fe817aea3" providerId="ADAL" clId="{6F12010B-332B-3442-B47A-B7ED501711A0}" dt="2023-11-15T23:40:31.479" v="13704" actId="2696"/>
        <pc:sldMkLst>
          <pc:docMk/>
          <pc:sldMk cId="1542321092" sldId="286"/>
        </pc:sldMkLst>
      </pc:sldChg>
      <pc:sldChg chg="addSp delSp modSp new mod ord modNotesTx">
        <pc:chgData name="Rasmussen, D.J." userId="9f2f56c4-14b6-4dec-89f1-087fe817aea3" providerId="ADAL" clId="{6F12010B-332B-3442-B47A-B7ED501711A0}" dt="2023-11-16T01:46:04.601" v="15195" actId="20577"/>
        <pc:sldMkLst>
          <pc:docMk/>
          <pc:sldMk cId="3813647566" sldId="287"/>
        </pc:sldMkLst>
        <pc:spChg chg="mod">
          <ac:chgData name="Rasmussen, D.J." userId="9f2f56c4-14b6-4dec-89f1-087fe817aea3" providerId="ADAL" clId="{6F12010B-332B-3442-B47A-B7ED501711A0}" dt="2023-11-15T23:29:12.293" v="13319" actId="1076"/>
          <ac:spMkLst>
            <pc:docMk/>
            <pc:sldMk cId="3813647566" sldId="287"/>
            <ac:spMk id="2" creationId="{C657D353-C49E-25E8-0EA0-99CAFB924D18}"/>
          </ac:spMkLst>
        </pc:spChg>
        <pc:spChg chg="add mod">
          <ac:chgData name="Rasmussen, D.J." userId="9f2f56c4-14b6-4dec-89f1-087fe817aea3" providerId="ADAL" clId="{6F12010B-332B-3442-B47A-B7ED501711A0}" dt="2023-11-16T01:34:08.389" v="15087" actId="1076"/>
          <ac:spMkLst>
            <pc:docMk/>
            <pc:sldMk cId="3813647566" sldId="287"/>
            <ac:spMk id="3" creationId="{017D7891-F0A6-EE80-5BF1-B8DA145D3881}"/>
          </ac:spMkLst>
        </pc:spChg>
        <pc:spChg chg="del">
          <ac:chgData name="Rasmussen, D.J." userId="9f2f56c4-14b6-4dec-89f1-087fe817aea3" providerId="ADAL" clId="{6F12010B-332B-3442-B47A-B7ED501711A0}" dt="2023-11-14T18:22:09.430" v="9815" actId="478"/>
          <ac:spMkLst>
            <pc:docMk/>
            <pc:sldMk cId="3813647566" sldId="287"/>
            <ac:spMk id="3" creationId="{7BA0DC7C-7329-B074-6BE3-BBE863FC27CC}"/>
          </ac:spMkLst>
        </pc:spChg>
        <pc:spChg chg="add del mod">
          <ac:chgData name="Rasmussen, D.J." userId="9f2f56c4-14b6-4dec-89f1-087fe817aea3" providerId="ADAL" clId="{6F12010B-332B-3442-B47A-B7ED501711A0}" dt="2023-11-15T15:30:28.271" v="12103" actId="478"/>
          <ac:spMkLst>
            <pc:docMk/>
            <pc:sldMk cId="3813647566" sldId="287"/>
            <ac:spMk id="4" creationId="{33EAE8A2-C638-D34D-FEB4-2143D46EA308}"/>
          </ac:spMkLst>
        </pc:spChg>
        <pc:spChg chg="add del">
          <ac:chgData name="Rasmussen, D.J." userId="9f2f56c4-14b6-4dec-89f1-087fe817aea3" providerId="ADAL" clId="{6F12010B-332B-3442-B47A-B7ED501711A0}" dt="2023-11-15T16:13:55.909" v="12287" actId="478"/>
          <ac:spMkLst>
            <pc:docMk/>
            <pc:sldMk cId="3813647566" sldId="287"/>
            <ac:spMk id="6" creationId="{E8BA123D-0FE4-7697-8AD9-7A687F455E5F}"/>
          </ac:spMkLst>
        </pc:spChg>
        <pc:spChg chg="add mod">
          <ac:chgData name="Rasmussen, D.J." userId="9f2f56c4-14b6-4dec-89f1-087fe817aea3" providerId="ADAL" clId="{6F12010B-332B-3442-B47A-B7ED501711A0}" dt="2023-11-16T01:33:23.932" v="15050" actId="21"/>
          <ac:spMkLst>
            <pc:docMk/>
            <pc:sldMk cId="3813647566" sldId="287"/>
            <ac:spMk id="9" creationId="{B2D0F48C-EDE8-DB2D-FF95-822803D740AD}"/>
          </ac:spMkLst>
        </pc:spChg>
        <pc:picChg chg="add del mod modCrop">
          <ac:chgData name="Rasmussen, D.J." userId="9f2f56c4-14b6-4dec-89f1-087fe817aea3" providerId="ADAL" clId="{6F12010B-332B-3442-B47A-B7ED501711A0}" dt="2023-11-15T15:30:53.001" v="12109" actId="478"/>
          <ac:picMkLst>
            <pc:docMk/>
            <pc:sldMk cId="3813647566" sldId="287"/>
            <ac:picMk id="3" creationId="{7FDBF4AE-AB48-AAD3-7518-F42EA28A0444}"/>
          </ac:picMkLst>
        </pc:picChg>
        <pc:picChg chg="add mod">
          <ac:chgData name="Rasmussen, D.J." userId="9f2f56c4-14b6-4dec-89f1-087fe817aea3" providerId="ADAL" clId="{6F12010B-332B-3442-B47A-B7ED501711A0}" dt="2023-11-15T16:28:44.870" v="12315" actId="1076"/>
          <ac:picMkLst>
            <pc:docMk/>
            <pc:sldMk cId="3813647566" sldId="287"/>
            <ac:picMk id="8" creationId="{D5C687C3-A8EF-EA1B-C8DD-C894EEB3489B}"/>
          </ac:picMkLst>
        </pc:picChg>
      </pc:sldChg>
      <pc:sldChg chg="new del">
        <pc:chgData name="Rasmussen, D.J." userId="9f2f56c4-14b6-4dec-89f1-087fe817aea3" providerId="ADAL" clId="{6F12010B-332B-3442-B47A-B7ED501711A0}" dt="2023-11-15T13:39:29.527" v="11712" actId="2696"/>
        <pc:sldMkLst>
          <pc:docMk/>
          <pc:sldMk cId="1448995481" sldId="288"/>
        </pc:sldMkLst>
      </pc:sldChg>
      <pc:sldChg chg="addSp modSp add mod">
        <pc:chgData name="Rasmussen, D.J." userId="9f2f56c4-14b6-4dec-89f1-087fe817aea3" providerId="ADAL" clId="{6F12010B-332B-3442-B47A-B7ED501711A0}" dt="2023-11-16T02:38:54.391" v="16131"/>
        <pc:sldMkLst>
          <pc:docMk/>
          <pc:sldMk cId="4237280042" sldId="289"/>
        </pc:sldMkLst>
        <pc:spChg chg="mod">
          <ac:chgData name="Rasmussen, D.J." userId="9f2f56c4-14b6-4dec-89f1-087fe817aea3" providerId="ADAL" clId="{6F12010B-332B-3442-B47A-B7ED501711A0}" dt="2023-11-15T14:01:32.676" v="11820" actId="1076"/>
          <ac:spMkLst>
            <pc:docMk/>
            <pc:sldMk cId="4237280042" sldId="289"/>
            <ac:spMk id="2" creationId="{41325C92-84A6-5445-EB5D-51CE536000CC}"/>
          </ac:spMkLst>
        </pc:spChg>
        <pc:spChg chg="mod">
          <ac:chgData name="Rasmussen, D.J." userId="9f2f56c4-14b6-4dec-89f1-087fe817aea3" providerId="ADAL" clId="{6F12010B-332B-3442-B47A-B7ED501711A0}" dt="2023-11-15T14:01:29.408" v="11819" actId="1076"/>
          <ac:spMkLst>
            <pc:docMk/>
            <pc:sldMk cId="4237280042" sldId="289"/>
            <ac:spMk id="3" creationId="{25E1F14F-8671-F9B1-C21D-63DB34E8A9C2}"/>
          </ac:spMkLst>
        </pc:spChg>
        <pc:spChg chg="add mod">
          <ac:chgData name="Rasmussen, D.J." userId="9f2f56c4-14b6-4dec-89f1-087fe817aea3" providerId="ADAL" clId="{6F12010B-332B-3442-B47A-B7ED501711A0}" dt="2023-11-15T15:00:25.997" v="12039" actId="1038"/>
          <ac:spMkLst>
            <pc:docMk/>
            <pc:sldMk cId="4237280042" sldId="289"/>
            <ac:spMk id="5" creationId="{21F5DFC1-CD93-C653-A34B-F6E5A2EA711B}"/>
          </ac:spMkLst>
        </pc:spChg>
        <pc:spChg chg="add mod">
          <ac:chgData name="Rasmussen, D.J." userId="9f2f56c4-14b6-4dec-89f1-087fe817aea3" providerId="ADAL" clId="{6F12010B-332B-3442-B47A-B7ED501711A0}" dt="2023-11-15T14:01:12.081" v="11816" actId="1076"/>
          <ac:spMkLst>
            <pc:docMk/>
            <pc:sldMk cId="4237280042" sldId="289"/>
            <ac:spMk id="6" creationId="{086D1ECF-5310-8BFF-CC24-94629508DD1C}"/>
          </ac:spMkLst>
        </pc:spChg>
        <pc:spChg chg="add mod">
          <ac:chgData name="Rasmussen, D.J." userId="9f2f56c4-14b6-4dec-89f1-087fe817aea3" providerId="ADAL" clId="{6F12010B-332B-3442-B47A-B7ED501711A0}" dt="2023-11-15T15:51:48.556" v="12252" actId="1076"/>
          <ac:spMkLst>
            <pc:docMk/>
            <pc:sldMk cId="4237280042" sldId="289"/>
            <ac:spMk id="7" creationId="{0176148B-9E6D-23A0-61A9-DE16935508A6}"/>
          </ac:spMkLst>
        </pc:spChg>
        <pc:graphicFrameChg chg="add mod">
          <ac:chgData name="Rasmussen, D.J." userId="9f2f56c4-14b6-4dec-89f1-087fe817aea3" providerId="ADAL" clId="{6F12010B-332B-3442-B47A-B7ED501711A0}" dt="2023-11-16T02:38:54.391" v="16131"/>
          <ac:graphicFrameMkLst>
            <pc:docMk/>
            <pc:sldMk cId="4237280042" sldId="289"/>
            <ac:graphicFrameMk id="4" creationId="{C7226B09-2DDC-A54A-6125-92D77714379B}"/>
          </ac:graphicFrameMkLst>
        </pc:graphicFrameChg>
      </pc:sldChg>
      <pc:sldChg chg="addSp modSp add mod">
        <pc:chgData name="Rasmussen, D.J." userId="9f2f56c4-14b6-4dec-89f1-087fe817aea3" providerId="ADAL" clId="{6F12010B-332B-3442-B47A-B7ED501711A0}" dt="2023-11-16T02:38:45.746" v="16127"/>
        <pc:sldMkLst>
          <pc:docMk/>
          <pc:sldMk cId="3659661154" sldId="290"/>
        </pc:sldMkLst>
        <pc:spChg chg="add mod">
          <ac:chgData name="Rasmussen, D.J." userId="9f2f56c4-14b6-4dec-89f1-087fe817aea3" providerId="ADAL" clId="{6F12010B-332B-3442-B47A-B7ED501711A0}" dt="2023-11-15T15:51:53.053" v="12254" actId="1076"/>
          <ac:spMkLst>
            <pc:docMk/>
            <pc:sldMk cId="3659661154" sldId="290"/>
            <ac:spMk id="4" creationId="{DE587191-9EF8-FF7C-7900-6D76F1B5F60B}"/>
          </ac:spMkLst>
        </pc:spChg>
        <pc:spChg chg="add mod">
          <ac:chgData name="Rasmussen, D.J." userId="9f2f56c4-14b6-4dec-89f1-087fe817aea3" providerId="ADAL" clId="{6F12010B-332B-3442-B47A-B7ED501711A0}" dt="2023-11-16T00:19:11.363" v="13899" actId="692"/>
          <ac:spMkLst>
            <pc:docMk/>
            <pc:sldMk cId="3659661154" sldId="290"/>
            <ac:spMk id="5" creationId="{E059D471-1219-018A-DA8C-4BB9D4381D90}"/>
          </ac:spMkLst>
        </pc:spChg>
        <pc:spChg chg="add mod">
          <ac:chgData name="Rasmussen, D.J." userId="9f2f56c4-14b6-4dec-89f1-087fe817aea3" providerId="ADAL" clId="{6F12010B-332B-3442-B47A-B7ED501711A0}" dt="2023-11-15T23:32:19.178" v="13454" actId="207"/>
          <ac:spMkLst>
            <pc:docMk/>
            <pc:sldMk cId="3659661154" sldId="290"/>
            <ac:spMk id="9" creationId="{9C282E3F-C9D7-BE64-971C-B9DC05EAC928}"/>
          </ac:spMkLst>
        </pc:spChg>
        <pc:graphicFrameChg chg="mod">
          <ac:chgData name="Rasmussen, D.J." userId="9f2f56c4-14b6-4dec-89f1-087fe817aea3" providerId="ADAL" clId="{6F12010B-332B-3442-B47A-B7ED501711A0}" dt="2023-11-16T02:38:45.746" v="16127"/>
          <ac:graphicFrameMkLst>
            <pc:docMk/>
            <pc:sldMk cId="3659661154" sldId="290"/>
            <ac:graphicFrameMk id="8" creationId="{04D25870-7332-0FF4-DB5B-954BBD4B0B1E}"/>
          </ac:graphicFrameMkLst>
        </pc:graphicFrameChg>
      </pc:sldChg>
      <pc:sldChg chg="addSp delSp modSp add mod modNotesTx">
        <pc:chgData name="Rasmussen, D.J." userId="9f2f56c4-14b6-4dec-89f1-087fe817aea3" providerId="ADAL" clId="{6F12010B-332B-3442-B47A-B7ED501711A0}" dt="2023-11-16T12:00:50.913" v="16475" actId="14100"/>
        <pc:sldMkLst>
          <pc:docMk/>
          <pc:sldMk cId="948225874" sldId="291"/>
        </pc:sldMkLst>
        <pc:spChg chg="del mod">
          <ac:chgData name="Rasmussen, D.J." userId="9f2f56c4-14b6-4dec-89f1-087fe817aea3" providerId="ADAL" clId="{6F12010B-332B-3442-B47A-B7ED501711A0}" dt="2023-11-16T02:03:58.723" v="15455" actId="478"/>
          <ac:spMkLst>
            <pc:docMk/>
            <pc:sldMk cId="948225874" sldId="291"/>
            <ac:spMk id="2" creationId="{C657D353-C49E-25E8-0EA0-99CAFB924D18}"/>
          </ac:spMkLst>
        </pc:spChg>
        <pc:spChg chg="add mod">
          <ac:chgData name="Rasmussen, D.J." userId="9f2f56c4-14b6-4dec-89f1-087fe817aea3" providerId="ADAL" clId="{6F12010B-332B-3442-B47A-B7ED501711A0}" dt="2023-11-16T01:34:34.355" v="15093" actId="1036"/>
          <ac:spMkLst>
            <pc:docMk/>
            <pc:sldMk cId="948225874" sldId="291"/>
            <ac:spMk id="3" creationId="{7EE31BA8-B20C-7886-4D0F-8DC89BFB3F1D}"/>
          </ac:spMkLst>
        </pc:spChg>
        <pc:spChg chg="add mod">
          <ac:chgData name="Rasmussen, D.J." userId="9f2f56c4-14b6-4dec-89f1-087fe817aea3" providerId="ADAL" clId="{6F12010B-332B-3442-B47A-B7ED501711A0}" dt="2023-11-15T16:39:57.686" v="12791" actId="255"/>
          <ac:spMkLst>
            <pc:docMk/>
            <pc:sldMk cId="948225874" sldId="291"/>
            <ac:spMk id="5" creationId="{A6816C5D-F922-03AD-6701-37ADF7983AC4}"/>
          </ac:spMkLst>
        </pc:spChg>
        <pc:spChg chg="add del mod">
          <ac:chgData name="Rasmussen, D.J." userId="9f2f56c4-14b6-4dec-89f1-087fe817aea3" providerId="ADAL" clId="{6F12010B-332B-3442-B47A-B7ED501711A0}" dt="2023-11-16T02:04:01.073" v="15456" actId="478"/>
          <ac:spMkLst>
            <pc:docMk/>
            <pc:sldMk cId="948225874" sldId="291"/>
            <ac:spMk id="8" creationId="{EEC9AB5C-B2FA-77D9-140F-7928E3BEE52A}"/>
          </ac:spMkLst>
        </pc:spChg>
        <pc:spChg chg="add mod">
          <ac:chgData name="Rasmussen, D.J." userId="9f2f56c4-14b6-4dec-89f1-087fe817aea3" providerId="ADAL" clId="{6F12010B-332B-3442-B47A-B7ED501711A0}" dt="2023-11-16T02:04:05.231" v="15457"/>
          <ac:spMkLst>
            <pc:docMk/>
            <pc:sldMk cId="948225874" sldId="291"/>
            <ac:spMk id="9" creationId="{EFAD7E0B-8C7B-ADC1-4BA1-DF5F8D2DB1B9}"/>
          </ac:spMkLst>
        </pc:spChg>
        <pc:spChg chg="add mod">
          <ac:chgData name="Rasmussen, D.J." userId="9f2f56c4-14b6-4dec-89f1-087fe817aea3" providerId="ADAL" clId="{6F12010B-332B-3442-B47A-B7ED501711A0}" dt="2023-11-16T12:00:50.913" v="16475" actId="14100"/>
          <ac:spMkLst>
            <pc:docMk/>
            <pc:sldMk cId="948225874" sldId="291"/>
            <ac:spMk id="10" creationId="{7F9C663C-1D42-E13C-E6B6-FB37B727C88E}"/>
          </ac:spMkLst>
        </pc:spChg>
        <pc:picChg chg="add mod">
          <ac:chgData name="Rasmussen, D.J." userId="9f2f56c4-14b6-4dec-89f1-087fe817aea3" providerId="ADAL" clId="{6F12010B-332B-3442-B47A-B7ED501711A0}" dt="2023-11-15T16:28:26.761" v="12312" actId="1076"/>
          <ac:picMkLst>
            <pc:docMk/>
            <pc:sldMk cId="948225874" sldId="291"/>
            <ac:picMk id="4" creationId="{2BC9E9D1-A5F5-CB45-8463-E1AA46E1C959}"/>
          </ac:picMkLst>
        </pc:picChg>
        <pc:picChg chg="del">
          <ac:chgData name="Rasmussen, D.J." userId="9f2f56c4-14b6-4dec-89f1-087fe817aea3" providerId="ADAL" clId="{6F12010B-332B-3442-B47A-B7ED501711A0}" dt="2023-11-15T16:28:18.945" v="12306" actId="478"/>
          <ac:picMkLst>
            <pc:docMk/>
            <pc:sldMk cId="948225874" sldId="291"/>
            <ac:picMk id="8" creationId="{D5C687C3-A8EF-EA1B-C8DD-C894EEB3489B}"/>
          </ac:picMkLst>
        </pc:picChg>
        <pc:cxnChg chg="add mod">
          <ac:chgData name="Rasmussen, D.J." userId="9f2f56c4-14b6-4dec-89f1-087fe817aea3" providerId="ADAL" clId="{6F12010B-332B-3442-B47A-B7ED501711A0}" dt="2023-11-16T01:46:25.227" v="15199" actId="692"/>
          <ac:cxnSpMkLst>
            <pc:docMk/>
            <pc:sldMk cId="948225874" sldId="291"/>
            <ac:cxnSpMk id="6" creationId="{8CC98289-81A2-CB4A-CE78-15794394F8E6}"/>
          </ac:cxnSpMkLst>
        </pc:cxnChg>
      </pc:sldChg>
      <pc:sldChg chg="addSp delSp modSp add mod">
        <pc:chgData name="Rasmussen, D.J." userId="9f2f56c4-14b6-4dec-89f1-087fe817aea3" providerId="ADAL" clId="{6F12010B-332B-3442-B47A-B7ED501711A0}" dt="2023-11-16T12:00:39.504" v="16470" actId="14100"/>
        <pc:sldMkLst>
          <pc:docMk/>
          <pc:sldMk cId="1368321880" sldId="292"/>
        </pc:sldMkLst>
        <pc:spChg chg="del mod">
          <ac:chgData name="Rasmussen, D.J." userId="9f2f56c4-14b6-4dec-89f1-087fe817aea3" providerId="ADAL" clId="{6F12010B-332B-3442-B47A-B7ED501711A0}" dt="2023-11-16T02:04:08.868" v="15458" actId="478"/>
          <ac:spMkLst>
            <pc:docMk/>
            <pc:sldMk cId="1368321880" sldId="292"/>
            <ac:spMk id="2" creationId="{C657D353-C49E-25E8-0EA0-99CAFB924D18}"/>
          </ac:spMkLst>
        </pc:spChg>
        <pc:spChg chg="add mod">
          <ac:chgData name="Rasmussen, D.J." userId="9f2f56c4-14b6-4dec-89f1-087fe817aea3" providerId="ADAL" clId="{6F12010B-332B-3442-B47A-B7ED501711A0}" dt="2023-11-16T01:34:18.536" v="15091" actId="1076"/>
          <ac:spMkLst>
            <pc:docMk/>
            <pc:sldMk cId="1368321880" sldId="292"/>
            <ac:spMk id="3" creationId="{8155BF9D-40EE-EB1C-0EDD-C654631594B7}"/>
          </ac:spMkLst>
        </pc:spChg>
        <pc:spChg chg="add del mod">
          <ac:chgData name="Rasmussen, D.J." userId="9f2f56c4-14b6-4dec-89f1-087fe817aea3" providerId="ADAL" clId="{6F12010B-332B-3442-B47A-B7ED501711A0}" dt="2023-11-16T02:04:10.341" v="15459" actId="478"/>
          <ac:spMkLst>
            <pc:docMk/>
            <pc:sldMk cId="1368321880" sldId="292"/>
            <ac:spMk id="6" creationId="{921A13F4-7B28-D3DC-9506-231E75A5CFC2}"/>
          </ac:spMkLst>
        </pc:spChg>
        <pc:spChg chg="add mod">
          <ac:chgData name="Rasmussen, D.J." userId="9f2f56c4-14b6-4dec-89f1-087fe817aea3" providerId="ADAL" clId="{6F12010B-332B-3442-B47A-B7ED501711A0}" dt="2023-11-16T02:04:10.763" v="15460"/>
          <ac:spMkLst>
            <pc:docMk/>
            <pc:sldMk cId="1368321880" sldId="292"/>
            <ac:spMk id="8" creationId="{40B13BD1-D244-C042-EC8D-AB4D5D721539}"/>
          </ac:spMkLst>
        </pc:spChg>
        <pc:spChg chg="add mod">
          <ac:chgData name="Rasmussen, D.J." userId="9f2f56c4-14b6-4dec-89f1-087fe817aea3" providerId="ADAL" clId="{6F12010B-332B-3442-B47A-B7ED501711A0}" dt="2023-11-16T12:00:39.504" v="16470" actId="14100"/>
          <ac:spMkLst>
            <pc:docMk/>
            <pc:sldMk cId="1368321880" sldId="292"/>
            <ac:spMk id="9" creationId="{A84D75E5-D64D-8A81-5BC6-FD6594A0318D}"/>
          </ac:spMkLst>
        </pc:spChg>
        <pc:spChg chg="add mod">
          <ac:chgData name="Rasmussen, D.J." userId="9f2f56c4-14b6-4dec-89f1-087fe817aea3" providerId="ADAL" clId="{6F12010B-332B-3442-B47A-B7ED501711A0}" dt="2023-11-15T16:31:12.343" v="12366" actId="1038"/>
          <ac:spMkLst>
            <pc:docMk/>
            <pc:sldMk cId="1368321880" sldId="292"/>
            <ac:spMk id="10" creationId="{47C910BE-53E3-6FFA-DD6A-0797474CC014}"/>
          </ac:spMkLst>
        </pc:spChg>
        <pc:spChg chg="add mod">
          <ac:chgData name="Rasmussen, D.J." userId="9f2f56c4-14b6-4dec-89f1-087fe817aea3" providerId="ADAL" clId="{6F12010B-332B-3442-B47A-B7ED501711A0}" dt="2023-11-15T16:31:16.718" v="12368" actId="1076"/>
          <ac:spMkLst>
            <pc:docMk/>
            <pc:sldMk cId="1368321880" sldId="292"/>
            <ac:spMk id="11" creationId="{9784A7FC-74ED-D9B6-F746-586968F8D3BD}"/>
          </ac:spMkLst>
        </pc:spChg>
        <pc:spChg chg="add mod">
          <ac:chgData name="Rasmussen, D.J." userId="9f2f56c4-14b6-4dec-89f1-087fe817aea3" providerId="ADAL" clId="{6F12010B-332B-3442-B47A-B7ED501711A0}" dt="2023-11-15T16:31:21.196" v="12370" actId="1076"/>
          <ac:spMkLst>
            <pc:docMk/>
            <pc:sldMk cId="1368321880" sldId="292"/>
            <ac:spMk id="12" creationId="{7A3E51A0-9F9D-A073-98F0-6983F924941D}"/>
          </ac:spMkLst>
        </pc:spChg>
        <pc:spChg chg="add mod">
          <ac:chgData name="Rasmussen, D.J." userId="9f2f56c4-14b6-4dec-89f1-087fe817aea3" providerId="ADAL" clId="{6F12010B-332B-3442-B47A-B7ED501711A0}" dt="2023-11-16T01:48:14.368" v="15351" actId="1076"/>
          <ac:spMkLst>
            <pc:docMk/>
            <pc:sldMk cId="1368321880" sldId="292"/>
            <ac:spMk id="13" creationId="{6A20B42C-5635-810E-3C2F-6DB506517B91}"/>
          </ac:spMkLst>
        </pc:spChg>
        <pc:cxnChg chg="add mod">
          <ac:chgData name="Rasmussen, D.J." userId="9f2f56c4-14b6-4dec-89f1-087fe817aea3" providerId="ADAL" clId="{6F12010B-332B-3442-B47A-B7ED501711A0}" dt="2023-11-15T16:43:57.080" v="12805" actId="692"/>
          <ac:cxnSpMkLst>
            <pc:docMk/>
            <pc:sldMk cId="1368321880" sldId="292"/>
            <ac:cxnSpMk id="5" creationId="{D84FE8C3-7746-FBC0-D286-7CC6792DDE65}"/>
          </ac:cxnSpMkLst>
        </pc:cxnChg>
        <pc:cxnChg chg="add mod">
          <ac:chgData name="Rasmussen, D.J." userId="9f2f56c4-14b6-4dec-89f1-087fe817aea3" providerId="ADAL" clId="{6F12010B-332B-3442-B47A-B7ED501711A0}" dt="2023-11-15T16:44:01.295" v="12806" actId="692"/>
          <ac:cxnSpMkLst>
            <pc:docMk/>
            <pc:sldMk cId="1368321880" sldId="292"/>
            <ac:cxnSpMk id="7" creationId="{EA6DF836-AE8F-D024-5D17-5BB5EE25D417}"/>
          </ac:cxnSpMkLst>
        </pc:cxnChg>
        <pc:cxnChg chg="add mod">
          <ac:chgData name="Rasmussen, D.J." userId="9f2f56c4-14b6-4dec-89f1-087fe817aea3" providerId="ADAL" clId="{6F12010B-332B-3442-B47A-B7ED501711A0}" dt="2023-11-15T16:36:32.891" v="12772" actId="692"/>
          <ac:cxnSpMkLst>
            <pc:docMk/>
            <pc:sldMk cId="1368321880" sldId="292"/>
            <ac:cxnSpMk id="14" creationId="{8DD9812C-4AA0-B347-4A84-54033CD8F1A2}"/>
          </ac:cxnSpMkLst>
        </pc:cxnChg>
        <pc:cxnChg chg="add mod">
          <ac:chgData name="Rasmussen, D.J." userId="9f2f56c4-14b6-4dec-89f1-087fe817aea3" providerId="ADAL" clId="{6F12010B-332B-3442-B47A-B7ED501711A0}" dt="2023-11-15T16:36:38.563" v="12773" actId="1037"/>
          <ac:cxnSpMkLst>
            <pc:docMk/>
            <pc:sldMk cId="1368321880" sldId="292"/>
            <ac:cxnSpMk id="17" creationId="{5AA28350-EC5C-7DCC-D03F-63B2FB52C07B}"/>
          </ac:cxnSpMkLst>
        </pc:cxnChg>
      </pc:sldChg>
      <pc:sldChg chg="add del ord">
        <pc:chgData name="Rasmussen, D.J." userId="9f2f56c4-14b6-4dec-89f1-087fe817aea3" providerId="ADAL" clId="{6F12010B-332B-3442-B47A-B7ED501711A0}" dt="2023-11-16T03:18:04.814" v="16418" actId="2696"/>
        <pc:sldMkLst>
          <pc:docMk/>
          <pc:sldMk cId="2194655219" sldId="293"/>
        </pc:sldMkLst>
      </pc:sldChg>
      <pc:sldChg chg="delSp modSp add mod modNotesTx">
        <pc:chgData name="Rasmussen, D.J." userId="9f2f56c4-14b6-4dec-89f1-087fe817aea3" providerId="ADAL" clId="{6F12010B-332B-3442-B47A-B7ED501711A0}" dt="2023-11-16T02:25:24.442" v="15907" actId="1076"/>
        <pc:sldMkLst>
          <pc:docMk/>
          <pc:sldMk cId="2645293188" sldId="294"/>
        </pc:sldMkLst>
        <pc:spChg chg="mod">
          <ac:chgData name="Rasmussen, D.J." userId="9f2f56c4-14b6-4dec-89f1-087fe817aea3" providerId="ADAL" clId="{6F12010B-332B-3442-B47A-B7ED501711A0}" dt="2023-11-16T02:25:24.442" v="15907" actId="1076"/>
          <ac:spMkLst>
            <pc:docMk/>
            <pc:sldMk cId="2645293188" sldId="294"/>
            <ac:spMk id="4" creationId="{127AD6D9-27A2-FDB6-E007-6559ABD46C60}"/>
          </ac:spMkLst>
        </pc:spChg>
        <pc:spChg chg="del">
          <ac:chgData name="Rasmussen, D.J." userId="9f2f56c4-14b6-4dec-89f1-087fe817aea3" providerId="ADAL" clId="{6F12010B-332B-3442-B47A-B7ED501711A0}" dt="2023-11-16T00:20:40.534" v="13936" actId="478"/>
          <ac:spMkLst>
            <pc:docMk/>
            <pc:sldMk cId="2645293188" sldId="294"/>
            <ac:spMk id="5" creationId="{E586B75F-B2AC-CF35-0A24-78E03B5AD344}"/>
          </ac:spMkLst>
        </pc:spChg>
        <pc:spChg chg="del">
          <ac:chgData name="Rasmussen, D.J." userId="9f2f56c4-14b6-4dec-89f1-087fe817aea3" providerId="ADAL" clId="{6F12010B-332B-3442-B47A-B7ED501711A0}" dt="2023-11-16T00:20:42.937" v="13937" actId="478"/>
          <ac:spMkLst>
            <pc:docMk/>
            <pc:sldMk cId="2645293188" sldId="294"/>
            <ac:spMk id="6" creationId="{F7D88705-A8A5-7FF8-33A3-67ADFE2B6A90}"/>
          </ac:spMkLst>
        </pc:spChg>
        <pc:graphicFrameChg chg="mod">
          <ac:chgData name="Rasmussen, D.J." userId="9f2f56c4-14b6-4dec-89f1-087fe817aea3" providerId="ADAL" clId="{6F12010B-332B-3442-B47A-B7ED501711A0}" dt="2023-11-16T02:25:11.862" v="15906"/>
          <ac:graphicFrameMkLst>
            <pc:docMk/>
            <pc:sldMk cId="2645293188" sldId="294"/>
            <ac:graphicFrameMk id="8" creationId="{F6EF136B-9284-274F-43B1-DB57896BFE4D}"/>
          </ac:graphicFrameMkLst>
        </pc:graphicFrameChg>
      </pc:sldChg>
      <pc:sldChg chg="add">
        <pc:chgData name="Rasmussen, D.J." userId="9f2f56c4-14b6-4dec-89f1-087fe817aea3" providerId="ADAL" clId="{6F12010B-332B-3442-B47A-B7ED501711A0}" dt="2023-11-16T03:17:58.131" v="16417"/>
        <pc:sldMkLst>
          <pc:docMk/>
          <pc:sldMk cId="2250496723" sldId="29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mr/Dropbox%20(Princeton)/WSP/Projects/M-D%20Bus%20Terminal/ASCE_Work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u="none" strike="noStrike" kern="120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Annual probability of a flood exceeding 11 feet </a:t>
            </a:r>
            <a:r>
              <a:rPr lang="en-US" sz="2000" b="0" i="1" u="none" strike="noStrike" kern="120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in each year </a:t>
            </a:r>
            <a:r>
              <a:rPr lang="en-US" sz="2000" b="0" i="0" u="none" strike="noStrike" kern="120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as sea levels rise over time</a:t>
            </a:r>
          </a:p>
        </c:rich>
      </c:tx>
      <c:layout>
        <c:manualLayout>
          <c:xMode val="edge"/>
          <c:yMode val="edge"/>
          <c:x val="0.16177570093457944"/>
          <c:y val="2.556818181818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Sheet2!$H$1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Sheet2!$E$3:$E$53</c:f>
              <c:numCache>
                <c:formatCode>General</c:formatCode>
                <c:ptCount val="51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  <c:pt idx="7">
                  <c:v>2031</c:v>
                </c:pt>
                <c:pt idx="8">
                  <c:v>2032</c:v>
                </c:pt>
                <c:pt idx="9">
                  <c:v>2033</c:v>
                </c:pt>
                <c:pt idx="10">
                  <c:v>2034</c:v>
                </c:pt>
                <c:pt idx="11">
                  <c:v>2035</c:v>
                </c:pt>
                <c:pt idx="12">
                  <c:v>2036</c:v>
                </c:pt>
                <c:pt idx="13">
                  <c:v>2037</c:v>
                </c:pt>
                <c:pt idx="14">
                  <c:v>2038</c:v>
                </c:pt>
                <c:pt idx="15">
                  <c:v>2039</c:v>
                </c:pt>
                <c:pt idx="16">
                  <c:v>2040</c:v>
                </c:pt>
                <c:pt idx="17">
                  <c:v>2041</c:v>
                </c:pt>
                <c:pt idx="18">
                  <c:v>2042</c:v>
                </c:pt>
                <c:pt idx="19">
                  <c:v>2043</c:v>
                </c:pt>
                <c:pt idx="20">
                  <c:v>2044</c:v>
                </c:pt>
                <c:pt idx="21">
                  <c:v>2045</c:v>
                </c:pt>
                <c:pt idx="22">
                  <c:v>2046</c:v>
                </c:pt>
                <c:pt idx="23">
                  <c:v>2047</c:v>
                </c:pt>
                <c:pt idx="24">
                  <c:v>2048</c:v>
                </c:pt>
                <c:pt idx="25">
                  <c:v>2049</c:v>
                </c:pt>
                <c:pt idx="26">
                  <c:v>2050</c:v>
                </c:pt>
                <c:pt idx="27">
                  <c:v>2051</c:v>
                </c:pt>
                <c:pt idx="28">
                  <c:v>2052</c:v>
                </c:pt>
                <c:pt idx="29">
                  <c:v>2053</c:v>
                </c:pt>
                <c:pt idx="30">
                  <c:v>2054</c:v>
                </c:pt>
                <c:pt idx="31">
                  <c:v>2055</c:v>
                </c:pt>
                <c:pt idx="32">
                  <c:v>2056</c:v>
                </c:pt>
                <c:pt idx="33">
                  <c:v>2057</c:v>
                </c:pt>
                <c:pt idx="34">
                  <c:v>2058</c:v>
                </c:pt>
                <c:pt idx="35">
                  <c:v>2059</c:v>
                </c:pt>
                <c:pt idx="36">
                  <c:v>2060</c:v>
                </c:pt>
                <c:pt idx="37">
                  <c:v>2061</c:v>
                </c:pt>
                <c:pt idx="38">
                  <c:v>2062</c:v>
                </c:pt>
                <c:pt idx="39">
                  <c:v>2063</c:v>
                </c:pt>
                <c:pt idx="40">
                  <c:v>2064</c:v>
                </c:pt>
                <c:pt idx="41">
                  <c:v>2065</c:v>
                </c:pt>
                <c:pt idx="42">
                  <c:v>2066</c:v>
                </c:pt>
                <c:pt idx="43">
                  <c:v>2067</c:v>
                </c:pt>
                <c:pt idx="44">
                  <c:v>2068</c:v>
                </c:pt>
                <c:pt idx="45">
                  <c:v>2069</c:v>
                </c:pt>
                <c:pt idx="46">
                  <c:v>2070</c:v>
                </c:pt>
                <c:pt idx="47">
                  <c:v>2071</c:v>
                </c:pt>
                <c:pt idx="48">
                  <c:v>2072</c:v>
                </c:pt>
                <c:pt idx="49">
                  <c:v>2073</c:v>
                </c:pt>
                <c:pt idx="50">
                  <c:v>2074</c:v>
                </c:pt>
              </c:numCache>
            </c:numRef>
          </c:xVal>
          <c:yVal>
            <c:numRef>
              <c:f>Sheet2!$H$3:$H$53</c:f>
              <c:numCache>
                <c:formatCode>General</c:formatCode>
                <c:ptCount val="51"/>
                <c:pt idx="0">
                  <c:v>0.01</c:v>
                </c:pt>
                <c:pt idx="1">
                  <c:v>1.0236786536941711E-2</c:v>
                </c:pt>
                <c:pt idx="2">
                  <c:v>1.0377391443198714E-2</c:v>
                </c:pt>
                <c:pt idx="3">
                  <c:v>1.0520947920930279E-2</c:v>
                </c:pt>
                <c:pt idx="4">
                  <c:v>1.0667539584051644E-2</c:v>
                </c:pt>
                <c:pt idx="5">
                  <c:v>1.0817253035351748E-2</c:v>
                </c:pt>
                <c:pt idx="6">
                  <c:v>1.0970177995747732E-2</c:v>
                </c:pt>
                <c:pt idx="7">
                  <c:v>1.1207238416687915E-2</c:v>
                </c:pt>
                <c:pt idx="8">
                  <c:v>1.1452159205491697E-2</c:v>
                </c:pt>
                <c:pt idx="9">
                  <c:v>1.1705293499225111E-2</c:v>
                </c:pt>
                <c:pt idx="10">
                  <c:v>1.1967014535733123E-2</c:v>
                </c:pt>
                <c:pt idx="11">
                  <c:v>1.2237717043516505E-2</c:v>
                </c:pt>
                <c:pt idx="12">
                  <c:v>1.251781874503155E-2</c:v>
                </c:pt>
                <c:pt idx="13">
                  <c:v>1.2807761984105714E-2</c:v>
                </c:pt>
                <c:pt idx="14">
                  <c:v>1.3108015489312841E-2</c:v>
                </c:pt>
                <c:pt idx="15">
                  <c:v>1.3419076286442011E-2</c:v>
                </c:pt>
                <c:pt idx="16">
                  <c:v>1.3741471774615488E-2</c:v>
                </c:pt>
                <c:pt idx="17">
                  <c:v>1.4126833779473325E-2</c:v>
                </c:pt>
                <c:pt idx="18">
                  <c:v>1.4528825565524595E-2</c:v>
                </c:pt>
                <c:pt idx="19">
                  <c:v>1.4948422309451925E-2</c:v>
                </c:pt>
                <c:pt idx="20">
                  <c:v>1.5386671853364953E-2</c:v>
                </c:pt>
                <c:pt idx="21">
                  <c:v>1.5844701301978015E-2</c:v>
                </c:pt>
                <c:pt idx="22">
                  <c:v>1.6323724328776268E-2</c:v>
                </c:pt>
                <c:pt idx="23">
                  <c:v>1.6825049279496018E-2</c:v>
                </c:pt>
                <c:pt idx="24">
                  <c:v>1.7350088173774703E-2</c:v>
                </c:pt>
                <c:pt idx="25">
                  <c:v>1.7900366720408178E-2</c:v>
                </c:pt>
                <c:pt idx="26">
                  <c:v>1.8477535478527485E-2</c:v>
                </c:pt>
                <c:pt idx="27">
                  <c:v>1.9272383752550581E-2</c:v>
                </c:pt>
                <c:pt idx="28">
                  <c:v>2.0120213051540214E-2</c:v>
                </c:pt>
                <c:pt idx="29">
                  <c:v>2.1025856404974008E-2</c:v>
                </c:pt>
                <c:pt idx="30">
                  <c:v>2.1994711146496981E-2</c:v>
                </c:pt>
                <c:pt idx="31">
                  <c:v>2.3032819785022585E-2</c:v>
                </c:pt>
                <c:pt idx="32">
                  <c:v>2.4146964697812745E-2</c:v>
                </c:pt>
                <c:pt idx="33">
                  <c:v>2.5344779404313567E-2</c:v>
                </c:pt>
                <c:pt idx="34">
                  <c:v>2.6634879812411749E-2</c:v>
                </c:pt>
                <c:pt idx="35">
                  <c:v>2.8027019626281291E-2</c:v>
                </c:pt>
                <c:pt idx="36">
                  <c:v>2.9532275115290996E-2</c:v>
                </c:pt>
                <c:pt idx="37">
                  <c:v>3.1594089267906411E-2</c:v>
                </c:pt>
                <c:pt idx="38">
                  <c:v>3.3881599552995967E-2</c:v>
                </c:pt>
                <c:pt idx="39">
                  <c:v>3.6429030586505928E-2</c:v>
                </c:pt>
                <c:pt idx="40">
                  <c:v>3.9277332660957565E-2</c:v>
                </c:pt>
                <c:pt idx="41">
                  <c:v>4.2475824435902476E-2</c:v>
                </c:pt>
                <c:pt idx="42">
                  <c:v>4.6084320081593022E-2</c:v>
                </c:pt>
                <c:pt idx="43">
                  <c:v>5.0175909718405021E-2</c:v>
                </c:pt>
                <c:pt idx="44">
                  <c:v>5.4840630348264252E-2</c:v>
                </c:pt>
                <c:pt idx="45">
                  <c:v>6.0190364491294113E-2</c:v>
                </c:pt>
                <c:pt idx="46">
                  <c:v>6.6365451955552324E-2</c:v>
                </c:pt>
                <c:pt idx="47">
                  <c:v>7.4781650300260294E-2</c:v>
                </c:pt>
                <c:pt idx="48">
                  <c:v>8.4906174913854437E-2</c:v>
                </c:pt>
                <c:pt idx="49">
                  <c:v>9.7229024439019374E-2</c:v>
                </c:pt>
                <c:pt idx="50">
                  <c:v>0.1124254723393876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820-B748-B893-281A0DCC2F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246240"/>
        <c:axId val="2046782495"/>
      </c:scatterChart>
      <c:valAx>
        <c:axId val="348246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Facility</a:t>
                </a:r>
                <a:r>
                  <a:rPr lang="en-US" sz="2000" baseline="0"/>
                  <a:t> Year, Following Construction</a:t>
                </a:r>
                <a:endParaRPr 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782495"/>
        <c:crossesAt val="0.01"/>
        <c:crossBetween val="midCat"/>
      </c:valAx>
      <c:valAx>
        <c:axId val="2046782495"/>
        <c:scaling>
          <c:logBase val="10"/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Annual</a:t>
                </a:r>
                <a:r>
                  <a:rPr lang="en-US" sz="2000" baseline="0" dirty="0"/>
                  <a:t> Exceedance Probability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3.5514018691588788E-2"/>
              <c:y val="0.142116365425912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246240"/>
        <c:crossesAt val="0.01"/>
        <c:crossBetween val="midCat"/>
      </c:valAx>
      <c:spPr>
        <a:noFill/>
        <a:ln w="19050">
          <a:solidFill>
            <a:schemeClr val="tx1">
              <a:lumMod val="25000"/>
              <a:lumOff val="7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943521-026C-3C16-D5CB-ACD5F39615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C38A0-685B-1816-1BC3-3F2F5CDFB5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61B23-6BEE-BC4E-B009-F5830D5DF68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B6802-15B5-CCFB-F361-CA91DCB4A1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A75D0-1EBD-77CB-DF4F-D599DE4ADD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1C0D4-FF85-D14B-A54B-2E48F1EA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6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5864F-BCCC-3C47-B591-20D419209CB9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C226A-BBC9-6144-A500-CD1E0C267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E&amp;E WSP USA</a:t>
            </a:r>
          </a:p>
          <a:p>
            <a:endParaRPr lang="en-US" dirty="0"/>
          </a:p>
          <a:p>
            <a:r>
              <a:rPr lang="en-US" dirty="0"/>
              <a:t>Kick off ASCE INSPIRE… </a:t>
            </a:r>
          </a:p>
          <a:p>
            <a:endParaRPr lang="en-US" dirty="0"/>
          </a:p>
          <a:p>
            <a:r>
              <a:rPr lang="en-US" dirty="0"/>
              <a:t>Session on climate-resilient coastlines</a:t>
            </a:r>
          </a:p>
          <a:p>
            <a:endParaRPr lang="en-US" dirty="0"/>
          </a:p>
          <a:p>
            <a:r>
              <a:rPr lang="en-US" dirty="0"/>
              <a:t>application of an existing way to incorporate sea-level rise into the design of facilities. There are many ways to do this. </a:t>
            </a:r>
          </a:p>
          <a:p>
            <a:endParaRPr lang="en-US" dirty="0"/>
          </a:p>
          <a:p>
            <a:r>
              <a:rPr lang="en-US" dirty="0"/>
              <a:t>You’ll be seeing another way from another presentation in this session. Given how important it is, it’s great to see a lot of work in this area.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95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29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the earlier equation but in this case, AEP is changing with time as SLR increases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6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0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was applied to a real-world project. </a:t>
            </a:r>
          </a:p>
          <a:p>
            <a:endParaRPr lang="en-US" dirty="0"/>
          </a:p>
          <a:p>
            <a:r>
              <a:rPr lang="en-US" dirty="0"/>
              <a:t>To protect client information, the proceeding elevations and probabilities are illustrative only.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1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”Intermediate-High”  --&gt; a rather pessimistic SLR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71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seems very obvious to us as </a:t>
            </a:r>
            <a:r>
              <a:rPr lang="en-US" dirty="0" err="1"/>
              <a:t>practioners</a:t>
            </a:r>
            <a:r>
              <a:rPr lang="en-US" dirty="0"/>
              <a:t> and researchers, but is very surprising to many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8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91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still the concern of designing to one number that is within a range of the true value, but probably not the exact right number. Considering the uncertainty range is one approach to deal with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3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engineering practice to consider facility elevation in design. </a:t>
            </a:r>
          </a:p>
          <a:p>
            <a:endParaRPr lang="en-US" dirty="0"/>
          </a:p>
          <a:p>
            <a:r>
              <a:rPr lang="en-US" dirty="0"/>
              <a:t>Changing the elevation of a structure is the most straightforward way to reduce flood risk (considering still water elevation only)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7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4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Freeboard may be arbitrarily chosen and not necessarily informed by sea-level rise projections</a:t>
            </a:r>
          </a:p>
          <a:p>
            <a:endParaRPr lang="en-US" dirty="0"/>
          </a:p>
          <a:p>
            <a:r>
              <a:rPr lang="en-US" dirty="0"/>
              <a:t>FFRMS – for federally relevant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5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Annual probabilities of floods can accumulate over time and can reach head-turning levels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5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Accounts for cumulative probability of failure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seems very obvious to us as </a:t>
            </a:r>
            <a:r>
              <a:rPr lang="en-US" dirty="0" err="1"/>
              <a:t>practioners</a:t>
            </a:r>
            <a:r>
              <a:rPr lang="en-US" dirty="0"/>
              <a:t> and researchers, but is very surprising to many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9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to read this figure…. Log base 10 scale… lower frequency events are further down the y-axis.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So higher Water Surface Elevations are less common…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3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Assuming an additive relation between extremes and sea-level rise and no change in storm climate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C226A-BBC9-6144-A500-CD1E0C267E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6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ogo&#10;&#10;Description automatically generated">
            <a:extLst>
              <a:ext uri="{FF2B5EF4-FFF2-40B4-BE49-F238E27FC236}">
                <a16:creationId xmlns:a16="http://schemas.microsoft.com/office/drawing/2014/main" id="{F8800F49-230E-271A-F004-69BB74829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552450"/>
            <a:ext cx="36830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70FAE0C1-CA19-2E95-FF66-B53730AEE8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51150" y="2006600"/>
            <a:ext cx="6489700" cy="2844800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E0131A7A-478B-ECBD-FB6A-713F21130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15961" y="5227161"/>
            <a:ext cx="25600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#ASCEinspire23</a:t>
            </a:r>
          </a:p>
        </p:txBody>
      </p:sp>
    </p:spTree>
    <p:extLst>
      <p:ext uri="{BB962C8B-B14F-4D97-AF65-F5344CB8AC3E}">
        <p14:creationId xmlns:p14="http://schemas.microsoft.com/office/powerpoint/2010/main" val="420288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1D74BB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8417"/>
          </a:xfrm>
        </p:spPr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88A5B4-BC1C-F94C-9180-D131EAB6C6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46198" y="6024784"/>
            <a:ext cx="1919731" cy="623630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3EACE2A7-B0F5-DD10-2DBA-B8CCFB01DF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86191" y="6105767"/>
            <a:ext cx="25676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#ASCEinspire23</a:t>
            </a:r>
          </a:p>
        </p:txBody>
      </p:sp>
    </p:spTree>
    <p:extLst>
      <p:ext uri="{BB962C8B-B14F-4D97-AF65-F5344CB8AC3E}">
        <p14:creationId xmlns:p14="http://schemas.microsoft.com/office/powerpoint/2010/main" val="11693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811" y="1122363"/>
            <a:ext cx="9242989" cy="865105"/>
          </a:xfrm>
        </p:spPr>
        <p:txBody>
          <a:bodyPr>
            <a:normAutofit/>
          </a:bodyPr>
          <a:lstStyle>
            <a:lvl1pPr>
              <a:defRPr sz="3600" b="1" i="0">
                <a:solidFill>
                  <a:srgbClr val="1D74BB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0811" y="2582863"/>
            <a:ext cx="9242989" cy="2505075"/>
          </a:xfrm>
        </p:spPr>
        <p:txBody>
          <a:bodyPr/>
          <a:lstStyle>
            <a:lvl1pPr marL="0" indent="0" algn="l">
              <a:buFontTx/>
              <a:buNone/>
              <a:defRPr b="0" i="1">
                <a:solidFill>
                  <a:srgbClr val="1D74BB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l">
              <a:buFontTx/>
              <a:buNone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914400" indent="0" algn="l">
              <a:buFontTx/>
              <a:buNone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371600" indent="0" algn="l">
              <a:buFontTx/>
              <a:buNone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1828800" indent="0" algn="l">
              <a:buFontTx/>
              <a:buNone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tex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88A5B4-BC1C-F94C-9180-D131EAB6C6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46198" y="6024784"/>
            <a:ext cx="1919731" cy="623630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3EACE2A7-B0F5-DD10-2DBA-B8CCFB01DF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66313" y="6105767"/>
            <a:ext cx="2587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#ASCEinspire23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32F7CD-431A-ACA1-C5BA-4515D2F6B5BE}"/>
              </a:ext>
            </a:extLst>
          </p:cNvPr>
          <p:cNvCxnSpPr/>
          <p:nvPr userDrawn="1"/>
        </p:nvCxnSpPr>
        <p:spPr>
          <a:xfrm>
            <a:off x="1524000" y="1122363"/>
            <a:ext cx="0" cy="3965575"/>
          </a:xfrm>
          <a:prstGeom prst="line">
            <a:avLst/>
          </a:prstGeom>
          <a:ln w="57150">
            <a:solidFill>
              <a:srgbClr val="1D7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9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8186EEA-5E6A-E8EE-5C37-BA1797888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1912712-7867-D082-3B6C-180F2DA87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J.Rasmussen@wsp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2D8C-24C5-1FBD-A356-58E6EF86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interest rate grows from 4% to 10% over the 50-year time period?</a:t>
            </a:r>
          </a:p>
        </p:txBody>
      </p:sp>
      <p:pic>
        <p:nvPicPr>
          <p:cNvPr id="4" name="Picture 3" descr="A graph with a blue line&#10;&#10;Description automatically generated">
            <a:extLst>
              <a:ext uri="{FF2B5EF4-FFF2-40B4-BE49-F238E27FC236}">
                <a16:creationId xmlns:a16="http://schemas.microsoft.com/office/drawing/2014/main" id="{B0F0BCF6-E340-5375-14E8-422B8C12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30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6C05-A8A9-B9EC-E888-8D8B1070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initial investment of $1,000 grows to nearly $18,000!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2B072-B264-D7E1-8E39-9993D3C0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98499"/>
            <a:ext cx="7772400" cy="432158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153003-9943-22EF-A582-817A44AFD084}"/>
              </a:ext>
            </a:extLst>
          </p:cNvPr>
          <p:cNvCxnSpPr>
            <a:cxnSpLocks/>
          </p:cNvCxnSpPr>
          <p:nvPr/>
        </p:nvCxnSpPr>
        <p:spPr>
          <a:xfrm flipV="1">
            <a:off x="9982200" y="2028256"/>
            <a:ext cx="0" cy="1400744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61F7D8-00CE-8F4C-4659-A0AC279F8956}"/>
              </a:ext>
            </a:extLst>
          </p:cNvPr>
          <p:cNvSpPr txBox="1"/>
          <p:nvPr/>
        </p:nvSpPr>
        <p:spPr>
          <a:xfrm>
            <a:off x="10057095" y="2359296"/>
            <a:ext cx="12218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+ $10,000</a:t>
            </a:r>
          </a:p>
        </p:txBody>
      </p:sp>
    </p:spTree>
    <p:extLst>
      <p:ext uri="{BB962C8B-B14F-4D97-AF65-F5344CB8AC3E}">
        <p14:creationId xmlns:p14="http://schemas.microsoft.com/office/powerpoint/2010/main" val="315571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water surface elevation&#10;&#10;Description automatically generated">
            <a:extLst>
              <a:ext uri="{FF2B5EF4-FFF2-40B4-BE49-F238E27FC236}">
                <a16:creationId xmlns:a16="http://schemas.microsoft.com/office/drawing/2014/main" id="{D5C687C3-A8EF-EA1B-C8DD-C894EEB3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303" y="848044"/>
            <a:ext cx="7360171" cy="59104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D0F48C-EDE8-DB2D-FF95-822803D7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67" y="1659232"/>
            <a:ext cx="4339936" cy="3299691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Notes: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1/AEP is the return period, or average waiting time between events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7D353-C49E-25E8-0EA0-99CAFB92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67" y="99516"/>
            <a:ext cx="9280159" cy="1394085"/>
          </a:xfrm>
        </p:spPr>
        <p:txBody>
          <a:bodyPr>
            <a:normAutofit/>
          </a:bodyPr>
          <a:lstStyle/>
          <a:p>
            <a:r>
              <a:rPr lang="en-US" dirty="0"/>
              <a:t>As sea-levels rise, annual exceedance probabilities increase…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D7891-F0A6-EE80-5BF1-B8DA145D3881}"/>
              </a:ext>
            </a:extLst>
          </p:cNvPr>
          <p:cNvSpPr txBox="1"/>
          <p:nvPr/>
        </p:nvSpPr>
        <p:spPr>
          <a:xfrm>
            <a:off x="5505354" y="5732957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* Values are illustrative only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D8FC64-E75D-FFA0-4076-3B1566CDC828}"/>
              </a:ext>
            </a:extLst>
          </p:cNvPr>
          <p:cNvCxnSpPr>
            <a:cxnSpLocks/>
          </p:cNvCxnSpPr>
          <p:nvPr/>
        </p:nvCxnSpPr>
        <p:spPr>
          <a:xfrm>
            <a:off x="5673193" y="2458387"/>
            <a:ext cx="0" cy="2968052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42AD69-9870-5317-A830-290072C2DBE1}"/>
              </a:ext>
            </a:extLst>
          </p:cNvPr>
          <p:cNvSpPr txBox="1"/>
          <p:nvPr/>
        </p:nvSpPr>
        <p:spPr>
          <a:xfrm>
            <a:off x="5805702" y="4615097"/>
            <a:ext cx="13292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Less Likely</a:t>
            </a:r>
          </a:p>
        </p:txBody>
      </p:sp>
    </p:spTree>
    <p:extLst>
      <p:ext uri="{BB962C8B-B14F-4D97-AF65-F5344CB8AC3E}">
        <p14:creationId xmlns:p14="http://schemas.microsoft.com/office/powerpoint/2010/main" val="381364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water surface elevation&#10;&#10;Description automatically generated">
            <a:extLst>
              <a:ext uri="{FF2B5EF4-FFF2-40B4-BE49-F238E27FC236}">
                <a16:creationId xmlns:a16="http://schemas.microsoft.com/office/drawing/2014/main" id="{2BC9E9D1-A5F5-CB45-8463-E1AA46E1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28" y="822791"/>
            <a:ext cx="7515543" cy="60352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16C5D-F922-03AD-6701-37ADF7983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67" y="2153418"/>
            <a:ext cx="4339936" cy="3299691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Notes: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Sea-level rise increases the frequency of all water surface elevations…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31BA8-B20C-7886-4D0F-8DC89BFB3F1D}"/>
              </a:ext>
            </a:extLst>
          </p:cNvPr>
          <p:cNvSpPr txBox="1"/>
          <p:nvPr/>
        </p:nvSpPr>
        <p:spPr>
          <a:xfrm>
            <a:off x="5655255" y="5788190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* Values are illustrative only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C98289-81A2-CB4A-CE78-15794394F8E6}"/>
              </a:ext>
            </a:extLst>
          </p:cNvPr>
          <p:cNvCxnSpPr>
            <a:cxnSpLocks/>
          </p:cNvCxnSpPr>
          <p:nvPr/>
        </p:nvCxnSpPr>
        <p:spPr>
          <a:xfrm>
            <a:off x="5853073" y="2338466"/>
            <a:ext cx="11023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FAD7E0B-8C7B-ADC1-4BA1-DF5F8D2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67" y="99516"/>
            <a:ext cx="9280159" cy="1394085"/>
          </a:xfrm>
        </p:spPr>
        <p:txBody>
          <a:bodyPr>
            <a:normAutofit/>
          </a:bodyPr>
          <a:lstStyle/>
          <a:p>
            <a:r>
              <a:rPr lang="en-US" dirty="0"/>
              <a:t>As sea-levels rise, annual exceedance probabilities increase…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C663C-1D42-E13C-E6B6-FB37B727C88E}"/>
              </a:ext>
            </a:extLst>
          </p:cNvPr>
          <p:cNvSpPr/>
          <p:nvPr/>
        </p:nvSpPr>
        <p:spPr>
          <a:xfrm>
            <a:off x="10927830" y="1839362"/>
            <a:ext cx="809468" cy="379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water surface elevation&#10;&#10;Description automatically generated">
            <a:extLst>
              <a:ext uri="{FF2B5EF4-FFF2-40B4-BE49-F238E27FC236}">
                <a16:creationId xmlns:a16="http://schemas.microsoft.com/office/drawing/2014/main" id="{2BC9E9D1-A5F5-CB45-8463-E1AA46E1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28" y="822791"/>
            <a:ext cx="7515543" cy="603520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7C910BE-53E3-6FFA-DD6A-0797474CC014}"/>
              </a:ext>
            </a:extLst>
          </p:cNvPr>
          <p:cNvSpPr/>
          <p:nvPr/>
        </p:nvSpPr>
        <p:spPr>
          <a:xfrm>
            <a:off x="7372871" y="3359835"/>
            <a:ext cx="129374" cy="129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84A7FC-74ED-D9B6-F746-586968F8D3BD}"/>
              </a:ext>
            </a:extLst>
          </p:cNvPr>
          <p:cNvSpPr/>
          <p:nvPr/>
        </p:nvSpPr>
        <p:spPr>
          <a:xfrm>
            <a:off x="5487758" y="3359834"/>
            <a:ext cx="129374" cy="129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3E51A0-9F9D-A073-98F0-6983F924941D}"/>
              </a:ext>
            </a:extLst>
          </p:cNvPr>
          <p:cNvSpPr/>
          <p:nvPr/>
        </p:nvSpPr>
        <p:spPr>
          <a:xfrm>
            <a:off x="7372871" y="4472729"/>
            <a:ext cx="129374" cy="129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4FE8C3-7746-FBC0-D286-7CC6792DDE65}"/>
              </a:ext>
            </a:extLst>
          </p:cNvPr>
          <p:cNvCxnSpPr>
            <a:cxnSpLocks/>
          </p:cNvCxnSpPr>
          <p:nvPr/>
        </p:nvCxnSpPr>
        <p:spPr>
          <a:xfrm flipV="1">
            <a:off x="7442031" y="3429000"/>
            <a:ext cx="0" cy="11430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6DF836-AE8F-D024-5D17-5BB5EE25D417}"/>
              </a:ext>
            </a:extLst>
          </p:cNvPr>
          <p:cNvCxnSpPr>
            <a:cxnSpLocks/>
          </p:cNvCxnSpPr>
          <p:nvPr/>
        </p:nvCxnSpPr>
        <p:spPr>
          <a:xfrm flipH="1">
            <a:off x="5578839" y="3429000"/>
            <a:ext cx="184129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20B42C-5635-810E-3C2F-6DB50651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9" y="1839363"/>
            <a:ext cx="4454677" cy="3299691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Notes: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>
                <a:solidFill>
                  <a:srgbClr val="0432FF"/>
                </a:solidFill>
              </a:rPr>
              <a:t>The current 1% AEP event increase from 11 ft to 13 ft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The current 1% AEP water surface elevation become the 6% AEP event (6x more frequent)</a:t>
            </a:r>
          </a:p>
          <a:p>
            <a:endParaRPr lang="en-US" sz="2600" dirty="0"/>
          </a:p>
          <a:p>
            <a:endParaRPr lang="en-US" sz="2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D9812C-4AA0-B347-4A84-54033CD8F1A2}"/>
              </a:ext>
            </a:extLst>
          </p:cNvPr>
          <p:cNvCxnSpPr>
            <a:cxnSpLocks/>
          </p:cNvCxnSpPr>
          <p:nvPr/>
        </p:nvCxnSpPr>
        <p:spPr>
          <a:xfrm>
            <a:off x="7442031" y="4572000"/>
            <a:ext cx="1207294" cy="0"/>
          </a:xfrm>
          <a:prstGeom prst="line">
            <a:avLst/>
          </a:prstGeom>
          <a:ln w="28575">
            <a:solidFill>
              <a:srgbClr val="0432FF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28350-EC5C-7DCC-D03F-63B2FB52C07B}"/>
              </a:ext>
            </a:extLst>
          </p:cNvPr>
          <p:cNvCxnSpPr>
            <a:cxnSpLocks/>
          </p:cNvCxnSpPr>
          <p:nvPr/>
        </p:nvCxnSpPr>
        <p:spPr>
          <a:xfrm>
            <a:off x="8628753" y="4602104"/>
            <a:ext cx="0" cy="1554293"/>
          </a:xfrm>
          <a:prstGeom prst="line">
            <a:avLst/>
          </a:prstGeom>
          <a:ln w="28575">
            <a:solidFill>
              <a:srgbClr val="0432FF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55BF9D-40EE-EB1C-0EDD-C654631594B7}"/>
              </a:ext>
            </a:extLst>
          </p:cNvPr>
          <p:cNvSpPr txBox="1"/>
          <p:nvPr/>
        </p:nvSpPr>
        <p:spPr>
          <a:xfrm>
            <a:off x="5617132" y="5818419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* Values are illustrative only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B13BD1-D244-C042-EC8D-AB4D5D72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67" y="99516"/>
            <a:ext cx="9280159" cy="1394085"/>
          </a:xfrm>
        </p:spPr>
        <p:txBody>
          <a:bodyPr>
            <a:normAutofit/>
          </a:bodyPr>
          <a:lstStyle/>
          <a:p>
            <a:r>
              <a:rPr lang="en-US" dirty="0"/>
              <a:t>As sea-levels rise, annual exceedance probabilities increase…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4D75E5-D64D-8A81-5BC6-FD6594A0318D}"/>
              </a:ext>
            </a:extLst>
          </p:cNvPr>
          <p:cNvSpPr/>
          <p:nvPr/>
        </p:nvSpPr>
        <p:spPr>
          <a:xfrm>
            <a:off x="10912840" y="1839362"/>
            <a:ext cx="779488" cy="379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2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E043-F5D3-D5C6-3001-478D4CE8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Facilities may underperform if stakeholder risk tolerance and changing hazard conditions are not incorporated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FDBA7-7A79-923C-DF56-E6303E7D8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215063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“Risk of failure” equation under non-stationarity (Salas and </a:t>
                </a:r>
                <a:r>
                  <a:rPr lang="en-US" dirty="0" err="1"/>
                  <a:t>Obeysekera</a:t>
                </a:r>
                <a:r>
                  <a:rPr lang="en-US" dirty="0"/>
                  <a:t>, 2014; Cooley, 2013; Wigley, 2009)…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 </a:t>
                </a:r>
                <a:r>
                  <a:rPr lang="en-US" i="1" dirty="0"/>
                  <a:t>R</a:t>
                </a:r>
                <a:r>
                  <a:rPr lang="en-US" dirty="0"/>
                  <a:t> is the ”risk of failure”, </a:t>
                </a:r>
                <a:r>
                  <a:rPr lang="en-US" i="1" dirty="0"/>
                  <a:t>N</a:t>
                </a:r>
                <a:r>
                  <a:rPr lang="en-US" dirty="0"/>
                  <a:t> = facility design life in years, </a:t>
                </a:r>
                <a:r>
                  <a:rPr lang="en-US" i="1" dirty="0" err="1"/>
                  <a:t>p</a:t>
                </a:r>
                <a:r>
                  <a:rPr lang="en-US" i="1" baseline="-25000" dirty="0" err="1"/>
                  <a:t>t</a:t>
                </a:r>
                <a:r>
                  <a:rPr lang="en-US" dirty="0"/>
                  <a:t> is the AEP of the water surface elevation in year </a:t>
                </a:r>
                <a:r>
                  <a:rPr lang="en-US" i="1" dirty="0"/>
                  <a:t>t </a:t>
                </a:r>
                <a:r>
                  <a:rPr lang="en-US" dirty="0"/>
                  <a:t>that</a:t>
                </a:r>
                <a:r>
                  <a:rPr lang="en-US" i="1" dirty="0"/>
                  <a:t> </a:t>
                </a:r>
                <a:r>
                  <a:rPr lang="en-US" dirty="0"/>
                  <a:t>increases over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FDBA7-7A79-923C-DF56-E6303E7D8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2150630"/>
              </a:xfrm>
              <a:blipFill>
                <a:blip r:embed="rId3"/>
                <a:stretch>
                  <a:fillRect l="-1206" t="-30000" b="-8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16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A2E7-C838-A46D-D2C0-C9A1BFB7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illustrate the equation with a hypothetical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30CD-424D-B05A-EF5C-9944F64C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53" y="1855605"/>
            <a:ext cx="6674391" cy="3838417"/>
          </a:xfrm>
        </p:spPr>
        <p:txBody>
          <a:bodyPr/>
          <a:lstStyle/>
          <a:p>
            <a:r>
              <a:rPr lang="en-US" dirty="0"/>
              <a:t>Consider a water surface elevation of </a:t>
            </a:r>
            <a:r>
              <a:rPr lang="en-US" b="1" dirty="0"/>
              <a:t>11 feet </a:t>
            </a:r>
            <a:r>
              <a:rPr lang="en-US" dirty="0"/>
              <a:t>above mean sea-level (the chosen facility elevation) that </a:t>
            </a:r>
            <a:r>
              <a:rPr lang="en-US" i="1" dirty="0"/>
              <a:t>currently</a:t>
            </a:r>
            <a:r>
              <a:rPr lang="en-US" dirty="0"/>
              <a:t> has a</a:t>
            </a:r>
            <a:r>
              <a:rPr lang="en-US" b="1" dirty="0"/>
              <a:t> 1% AEP </a:t>
            </a:r>
          </a:p>
          <a:p>
            <a:pPr lvl="1"/>
            <a:r>
              <a:rPr lang="en-US" dirty="0"/>
              <a:t>Facility has a 50-year design life</a:t>
            </a:r>
          </a:p>
          <a:p>
            <a:pPr lvl="1"/>
            <a:r>
              <a:rPr lang="en-US" dirty="0"/>
              <a:t>Assume sea-level rise of 2 feet over 50 years</a:t>
            </a:r>
          </a:p>
        </p:txBody>
      </p:sp>
      <p:pic>
        <p:nvPicPr>
          <p:cNvPr id="2050" name="Picture 2" descr="200-year flood zone residential">
            <a:extLst>
              <a:ext uri="{FF2B5EF4-FFF2-40B4-BE49-F238E27FC236}">
                <a16:creationId xmlns:a16="http://schemas.microsoft.com/office/drawing/2014/main" id="{8F919B18-E084-3815-65CF-D3E552AF3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9" r="32689" b="47054"/>
          <a:stretch/>
        </p:blipFill>
        <p:spPr bwMode="auto">
          <a:xfrm>
            <a:off x="7345180" y="2878111"/>
            <a:ext cx="4274279" cy="190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05143F-E989-5061-E72F-1909B70E3E6C}"/>
              </a:ext>
            </a:extLst>
          </p:cNvPr>
          <p:cNvSpPr/>
          <p:nvPr/>
        </p:nvSpPr>
        <p:spPr>
          <a:xfrm>
            <a:off x="7480092" y="2638269"/>
            <a:ext cx="1738859" cy="1978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0E7E90-1011-DE59-C581-2B45FCED03B6}"/>
              </a:ext>
            </a:extLst>
          </p:cNvPr>
          <p:cNvCxnSpPr>
            <a:cxnSpLocks/>
          </p:cNvCxnSpPr>
          <p:nvPr/>
        </p:nvCxnSpPr>
        <p:spPr>
          <a:xfrm>
            <a:off x="8574374" y="4362139"/>
            <a:ext cx="1064302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318163-42D4-5810-E745-1A536526BD6F}"/>
              </a:ext>
            </a:extLst>
          </p:cNvPr>
          <p:cNvSpPr txBox="1"/>
          <p:nvPr/>
        </p:nvSpPr>
        <p:spPr>
          <a:xfrm>
            <a:off x="7480092" y="3676095"/>
            <a:ext cx="211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11 feet above mean sea level</a:t>
            </a:r>
          </a:p>
        </p:txBody>
      </p:sp>
    </p:spTree>
    <p:extLst>
      <p:ext uri="{BB962C8B-B14F-4D97-AF65-F5344CB8AC3E}">
        <p14:creationId xmlns:p14="http://schemas.microsoft.com/office/powerpoint/2010/main" val="238930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DA66-05CB-A80D-5A2B-B6487D18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probability of at least one exceedance of 11 feet over this facility lifetime?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F916-1B68-E8C5-4EB4-3C90BD3D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62" y="1690688"/>
            <a:ext cx="5196820" cy="9534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Historical water surface elevation return curve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CBD652-104A-FBB6-052F-36F7B1C712B4}"/>
              </a:ext>
            </a:extLst>
          </p:cNvPr>
          <p:cNvSpPr txBox="1">
            <a:spLocks/>
          </p:cNvSpPr>
          <p:nvPr/>
        </p:nvSpPr>
        <p:spPr bwMode="auto">
          <a:xfrm>
            <a:off x="7497385" y="4879523"/>
            <a:ext cx="4585854" cy="52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Sea-level rise over time</a:t>
            </a:r>
          </a:p>
        </p:txBody>
      </p:sp>
      <p:pic>
        <p:nvPicPr>
          <p:cNvPr id="8" name="Picture 7" descr="A graph with blue line&#10;&#10;Description automatically generated">
            <a:extLst>
              <a:ext uri="{FF2B5EF4-FFF2-40B4-BE49-F238E27FC236}">
                <a16:creationId xmlns:a16="http://schemas.microsoft.com/office/drawing/2014/main" id="{173A9F6D-F997-5B45-D8CC-5C988387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419" y="1690688"/>
            <a:ext cx="4461164" cy="3177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2BDA90-C763-BB5E-56E8-929A896793F9}"/>
                  </a:ext>
                </a:extLst>
              </p:cNvPr>
              <p:cNvSpPr txBox="1"/>
              <p:nvPr/>
            </p:nvSpPr>
            <p:spPr>
              <a:xfrm>
                <a:off x="3803612" y="5052599"/>
                <a:ext cx="4315688" cy="1130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2BDA90-C763-BB5E-56E8-929A8967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12" y="5052599"/>
                <a:ext cx="4315688" cy="1130759"/>
              </a:xfrm>
              <a:prstGeom prst="rect">
                <a:avLst/>
              </a:prstGeom>
              <a:blipFill>
                <a:blip r:embed="rId3"/>
                <a:stretch>
                  <a:fillRect t="-101111" b="-15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DBBD8E-9AB7-D7CC-FA88-A42F0570DB4E}"/>
              </a:ext>
            </a:extLst>
          </p:cNvPr>
          <p:cNvSpPr txBox="1">
            <a:spLocks/>
          </p:cNvSpPr>
          <p:nvPr/>
        </p:nvSpPr>
        <p:spPr bwMode="auto">
          <a:xfrm>
            <a:off x="3500128" y="6199869"/>
            <a:ext cx="4922656" cy="52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“Risk of failure” equation</a:t>
            </a:r>
          </a:p>
        </p:txBody>
      </p:sp>
      <p:pic>
        <p:nvPicPr>
          <p:cNvPr id="9" name="Picture 8" descr="A graph of water surface elevation&#10;&#10;Description automatically generated">
            <a:extLst>
              <a:ext uri="{FF2B5EF4-FFF2-40B4-BE49-F238E27FC236}">
                <a16:creationId xmlns:a16="http://schemas.microsoft.com/office/drawing/2014/main" id="{57C4DACD-05D0-B4BC-A9B4-1598162B0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41" y="2660695"/>
            <a:ext cx="3499807" cy="28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8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7993-CC37-0636-5201-4B6480DC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904"/>
            <a:ext cx="10515600" cy="826366"/>
          </a:xfrm>
        </p:spPr>
        <p:txBody>
          <a:bodyPr>
            <a:noAutofit/>
          </a:bodyPr>
          <a:lstStyle/>
          <a:p>
            <a:r>
              <a:rPr lang="en-US" sz="2800" dirty="0"/>
              <a:t>Using the “risk of failure” equation, there is roughly a 7-in-10 chance that a flood will exceed the 11 ft facility elevation over the 50-year design life!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1321A1-AEA3-893E-8663-49B95214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763" y="3753284"/>
            <a:ext cx="4518237" cy="1849289"/>
          </a:xfrm>
        </p:spPr>
        <p:txBody>
          <a:bodyPr/>
          <a:lstStyle/>
          <a:p>
            <a:r>
              <a:rPr lang="en-US" sz="2400" dirty="0"/>
              <a:t>Multiple alternative facility elevations could be assessed to understand the “risk of failure”</a:t>
            </a:r>
            <a:endParaRPr lang="en-US" sz="20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10EDBBE-3CEB-3BC9-EC82-B3A779EA0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570325"/>
              </p:ext>
            </p:extLst>
          </p:nvPr>
        </p:nvGraphicFramePr>
        <p:xfrm>
          <a:off x="620569" y="1490553"/>
          <a:ext cx="679450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8DC525D-7472-C941-ED39-4C50FE02D507}"/>
              </a:ext>
            </a:extLst>
          </p:cNvPr>
          <p:cNvSpPr/>
          <p:nvPr/>
        </p:nvSpPr>
        <p:spPr>
          <a:xfrm>
            <a:off x="2244436" y="2452255"/>
            <a:ext cx="4211782" cy="2507672"/>
          </a:xfrm>
          <a:prstGeom prst="rect">
            <a:avLst/>
          </a:prstGeom>
          <a:solidFill>
            <a:srgbClr val="4472C4">
              <a:alpha val="114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407E0-511D-CD1C-453C-A58CD67AE65E}"/>
              </a:ext>
            </a:extLst>
          </p:cNvPr>
          <p:cNvSpPr txBox="1"/>
          <p:nvPr/>
        </p:nvSpPr>
        <p:spPr>
          <a:xfrm>
            <a:off x="2604655" y="2701636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Facility Design Life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742E71-CCAA-B5FA-0AB0-5F79CF56CF78}"/>
                  </a:ext>
                </a:extLst>
              </p:cNvPr>
              <p:cNvSpPr txBox="1"/>
              <p:nvPr/>
            </p:nvSpPr>
            <p:spPr>
              <a:xfrm>
                <a:off x="7673763" y="1580507"/>
                <a:ext cx="4315688" cy="1130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742E71-CCAA-B5FA-0AB0-5F79CF56C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63" y="1580507"/>
                <a:ext cx="4315688" cy="1130759"/>
              </a:xfrm>
              <a:prstGeom prst="rect">
                <a:avLst/>
              </a:prstGeom>
              <a:blipFill>
                <a:blip r:embed="rId4"/>
                <a:stretch>
                  <a:fillRect t="-102222" b="-15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ADB815-5D44-0FE6-1B32-032FD8CB9774}"/>
              </a:ext>
            </a:extLst>
          </p:cNvPr>
          <p:cNvSpPr txBox="1">
            <a:spLocks/>
          </p:cNvSpPr>
          <p:nvPr/>
        </p:nvSpPr>
        <p:spPr bwMode="auto">
          <a:xfrm>
            <a:off x="7673763" y="2807731"/>
            <a:ext cx="1992311" cy="52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latin typeface="+mj-lt"/>
              </a:rPr>
              <a:t>values of </a:t>
            </a:r>
            <a:r>
              <a:rPr lang="en-US" i="1" dirty="0" err="1">
                <a:latin typeface="+mj-lt"/>
              </a:rPr>
              <a:t>p</a:t>
            </a:r>
            <a:r>
              <a:rPr lang="en-US" i="1" baseline="-25000" dirty="0" err="1">
                <a:latin typeface="+mj-lt"/>
              </a:rPr>
              <a:t>t</a:t>
            </a:r>
            <a:endParaRPr lang="en-US" i="1" baseline="-25000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295D56-D2EE-B2C6-B3CF-754761C56E2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872766" y="3070968"/>
            <a:ext cx="1800997" cy="45282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32E019E-86B9-6FC3-2A8D-59B265AC2A75}"/>
              </a:ext>
            </a:extLst>
          </p:cNvPr>
          <p:cNvSpPr txBox="1"/>
          <p:nvPr/>
        </p:nvSpPr>
        <p:spPr>
          <a:xfrm>
            <a:off x="1236233" y="2284582"/>
            <a:ext cx="63753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0.06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ECC5B-A78E-8EE5-7E4A-FDD8323E795A}"/>
              </a:ext>
            </a:extLst>
          </p:cNvPr>
          <p:cNvSpPr txBox="1"/>
          <p:nvPr/>
        </p:nvSpPr>
        <p:spPr>
          <a:xfrm>
            <a:off x="1236233" y="4759872"/>
            <a:ext cx="6375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490042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26C-6F7D-19E9-E953-C5546F33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Application: Transit Operations and Bus Maintenance Facility in South Florida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987B-A3A2-4CF7-0D23-DBD68ED21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190" y="1748254"/>
            <a:ext cx="5723815" cy="4157869"/>
          </a:xfrm>
        </p:spPr>
        <p:txBody>
          <a:bodyPr/>
          <a:lstStyle/>
          <a:p>
            <a:r>
              <a:rPr lang="en-US" dirty="0"/>
              <a:t>New construction, 50-year life (ending in 2070s)</a:t>
            </a:r>
          </a:p>
          <a:p>
            <a:r>
              <a:rPr lang="en-US" dirty="0"/>
              <a:t>Plan to store 100 electric busses during a hurricane</a:t>
            </a:r>
          </a:p>
          <a:p>
            <a:r>
              <a:rPr lang="en-US" dirty="0"/>
              <a:t>Developed a menu of “risk of failure” probabilities for the facility over its intended useful life</a:t>
            </a:r>
          </a:p>
          <a:p>
            <a:pPr lvl="1"/>
            <a:r>
              <a:rPr lang="en-US" dirty="0"/>
              <a:t>Client selected a design elevation that met their desired risk tolerance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0D69F-F249-2355-B59C-03F77EE39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85" y="2069635"/>
            <a:ext cx="5800015" cy="33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3F66-4EAB-42C8-CFE4-65DD746B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Calibri" panose="020F0502020204030204" pitchFamily="34" charset="0"/>
              </a:rPr>
              <a:t>A non-stationary, risk-based approach for determining design flood elevations under sea-level 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AC4C-DE94-986D-8EC7-66E67437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811" y="2582864"/>
            <a:ext cx="6016048" cy="1280220"/>
          </a:xfrm>
        </p:spPr>
        <p:txBody>
          <a:bodyPr/>
          <a:lstStyle/>
          <a:p>
            <a:r>
              <a:rPr lang="en-US" dirty="0"/>
              <a:t>D.J. Rasmussen, PhD, </a:t>
            </a:r>
            <a:r>
              <a:rPr lang="en-US" dirty="0" err="1"/>
              <a:t>Aff.M.ASCE</a:t>
            </a:r>
            <a:endParaRPr lang="en-US" dirty="0"/>
          </a:p>
          <a:p>
            <a:r>
              <a:rPr lang="en-US" sz="1800" dirty="0"/>
              <a:t>Earth &amp; Environment, WSP USA, Inc. </a:t>
            </a:r>
          </a:p>
          <a:p>
            <a:r>
              <a:rPr lang="en-US" sz="1800" dirty="0">
                <a:hlinkClick r:id="rId3"/>
              </a:rPr>
              <a:t>DJ.Rasmussen@wsp.com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170D87-CD6A-8EBE-D242-E84C29F7D8B2}"/>
              </a:ext>
            </a:extLst>
          </p:cNvPr>
          <p:cNvSpPr txBox="1">
            <a:spLocks/>
          </p:cNvSpPr>
          <p:nvPr/>
        </p:nvSpPr>
        <p:spPr bwMode="auto">
          <a:xfrm>
            <a:off x="2110811" y="4081179"/>
            <a:ext cx="6694142" cy="128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2800" b="0" i="1" kern="1200">
                <a:solidFill>
                  <a:srgbClr val="1D74BB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Tx/>
              <a:buNone/>
              <a:defRPr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Maya Buchanan, PhD</a:t>
            </a:r>
          </a:p>
          <a:p>
            <a:r>
              <a:rPr lang="en-US" sz="1800" dirty="0"/>
              <a:t>Earth &amp; Environment, WSP USA, Inc. </a:t>
            </a:r>
          </a:p>
        </p:txBody>
      </p:sp>
    </p:spTree>
    <p:extLst>
      <p:ext uri="{BB962C8B-B14F-4D97-AF65-F5344CB8AC3E}">
        <p14:creationId xmlns:p14="http://schemas.microsoft.com/office/powerpoint/2010/main" val="619394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4D25870-7332-0FF4-DB5B-954BBD4B0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563148"/>
              </p:ext>
            </p:extLst>
          </p:nvPr>
        </p:nvGraphicFramePr>
        <p:xfrm>
          <a:off x="1333500" y="3016250"/>
          <a:ext cx="8675688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562600" imgH="1752600" progId="Excel.Sheet.12">
                  <p:embed/>
                </p:oleObj>
              </mc:Choice>
              <mc:Fallback>
                <p:oleObj name="Worksheet" r:id="rId2" imgW="5562600" imgH="1752600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4D25870-7332-0FF4-DB5B-954BBD4B0B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3500" y="3016250"/>
                        <a:ext cx="8675688" cy="273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325C92-84A6-5445-EB5D-51CE5360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F14F-8671-F9B1-C21D-63DB34E8A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226"/>
            <a:ext cx="10515600" cy="3838417"/>
          </a:xfrm>
        </p:spPr>
        <p:txBody>
          <a:bodyPr/>
          <a:lstStyle/>
          <a:p>
            <a:r>
              <a:rPr lang="en-US" dirty="0"/>
              <a:t>For multiple plausible facility design elevations, estimate the probability of at least one exceedance over the facility design life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3C6960-9FD6-678A-A1C0-5A651429C2ED}"/>
              </a:ext>
            </a:extLst>
          </p:cNvPr>
          <p:cNvSpPr/>
          <p:nvPr/>
        </p:nvSpPr>
        <p:spPr>
          <a:xfrm>
            <a:off x="5583382" y="4451780"/>
            <a:ext cx="4373400" cy="132556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AA8B3-1611-26B1-0A68-E0A7C8FF005C}"/>
              </a:ext>
            </a:extLst>
          </p:cNvPr>
          <p:cNvSpPr txBox="1"/>
          <p:nvPr/>
        </p:nvSpPr>
        <p:spPr>
          <a:xfrm>
            <a:off x="10026054" y="4761449"/>
            <a:ext cx="196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Determine this information…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87191-9EF8-FF7C-7900-6D76F1B5F60B}"/>
              </a:ext>
            </a:extLst>
          </p:cNvPr>
          <p:cNvSpPr txBox="1"/>
          <p:nvPr/>
        </p:nvSpPr>
        <p:spPr>
          <a:xfrm>
            <a:off x="5535335" y="5777343"/>
            <a:ext cx="4469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* To ensure client confidentiality, values are illustrative only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9D471-1219-018A-DA8C-4BB9D4381D90}"/>
              </a:ext>
            </a:extLst>
          </p:cNvPr>
          <p:cNvSpPr/>
          <p:nvPr/>
        </p:nvSpPr>
        <p:spPr>
          <a:xfrm>
            <a:off x="1333500" y="2793789"/>
            <a:ext cx="2159208" cy="3142315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82E3F-C9D7-BE64-971C-B9DC05EAC928}"/>
              </a:ext>
            </a:extLst>
          </p:cNvPr>
          <p:cNvSpPr txBox="1"/>
          <p:nvPr/>
        </p:nvSpPr>
        <p:spPr>
          <a:xfrm>
            <a:off x="0" y="3251451"/>
            <a:ext cx="1383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entury Gothic" panose="020B0502020202020204" pitchFamily="34" charset="0"/>
              </a:rPr>
              <a:t>Multiple plausible design elevations</a:t>
            </a:r>
          </a:p>
        </p:txBody>
      </p:sp>
    </p:spTree>
    <p:extLst>
      <p:ext uri="{BB962C8B-B14F-4D97-AF65-F5344CB8AC3E}">
        <p14:creationId xmlns:p14="http://schemas.microsoft.com/office/powerpoint/2010/main" val="36596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5C92-84A6-5445-EB5D-51CE5360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89"/>
            <a:ext cx="10515600" cy="1325563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F14F-8671-F9B1-C21D-63DB34E8A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5925"/>
            <a:ext cx="10515600" cy="2216294"/>
          </a:xfrm>
        </p:spPr>
        <p:txBody>
          <a:bodyPr/>
          <a:lstStyle/>
          <a:p>
            <a:r>
              <a:rPr lang="en-US" sz="2400" dirty="0"/>
              <a:t>For each facility design elevation, determine the AEP of over time under a single sea-level rise curve</a:t>
            </a:r>
          </a:p>
          <a:p>
            <a:r>
              <a:rPr lang="en-US" sz="2400" dirty="0"/>
              <a:t>Use non-stationary “risk of failure” equation to get probability of flooding at least once over 50-yr facility lifespan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7226B09-2DDC-A54A-6125-92D777143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221025"/>
              </p:ext>
            </p:extLst>
          </p:nvPr>
        </p:nvGraphicFramePr>
        <p:xfrm>
          <a:off x="1376363" y="1279525"/>
          <a:ext cx="8755062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613400" imgH="1752600" progId="Excel.Sheet.12">
                  <p:embed/>
                </p:oleObj>
              </mc:Choice>
              <mc:Fallback>
                <p:oleObj name="Worksheet" r:id="rId2" imgW="5613400" imgH="17526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7226B09-2DDC-A54A-6125-92D777143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6363" y="1279525"/>
                        <a:ext cx="8755062" cy="273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1F5DFC1-CD93-C653-A34B-F6E5A2EA711B}"/>
              </a:ext>
            </a:extLst>
          </p:cNvPr>
          <p:cNvSpPr/>
          <p:nvPr/>
        </p:nvSpPr>
        <p:spPr>
          <a:xfrm>
            <a:off x="5749638" y="2757054"/>
            <a:ext cx="4345692" cy="1325563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D1ECF-5310-8BFF-CC24-94629508DD1C}"/>
              </a:ext>
            </a:extLst>
          </p:cNvPr>
          <p:cNvSpPr txBox="1"/>
          <p:nvPr/>
        </p:nvSpPr>
        <p:spPr>
          <a:xfrm>
            <a:off x="10109182" y="3094433"/>
            <a:ext cx="196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Determine this information…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6148B-9E6D-23A0-61A9-DE16935508A6}"/>
              </a:ext>
            </a:extLst>
          </p:cNvPr>
          <p:cNvSpPr txBox="1"/>
          <p:nvPr/>
        </p:nvSpPr>
        <p:spPr>
          <a:xfrm>
            <a:off x="5749638" y="4036354"/>
            <a:ext cx="4469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* To ensure client confidentiality, values are illustrative only</a:t>
            </a:r>
          </a:p>
        </p:txBody>
      </p:sp>
    </p:spTree>
    <p:extLst>
      <p:ext uri="{BB962C8B-B14F-4D97-AF65-F5344CB8AC3E}">
        <p14:creationId xmlns:p14="http://schemas.microsoft.com/office/powerpoint/2010/main" val="4237280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AA82-AAA0-2446-E699-5512E756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2F7E-BE0B-3AF6-58EC-991BA82E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91"/>
            <a:ext cx="10515600" cy="3838417"/>
          </a:xfrm>
        </p:spPr>
        <p:txBody>
          <a:bodyPr/>
          <a:lstStyle/>
          <a:p>
            <a:r>
              <a:rPr lang="en-US" dirty="0"/>
              <a:t>Storm surge modeling from USACE South Atlantic Coastal Study (SACS)</a:t>
            </a:r>
          </a:p>
          <a:p>
            <a:pPr lvl="1"/>
            <a:r>
              <a:rPr lang="en-US" dirty="0"/>
              <a:t>Still water surface elevations (several return periods)</a:t>
            </a:r>
          </a:p>
          <a:p>
            <a:pPr lvl="2"/>
            <a:r>
              <a:rPr lang="en-US" dirty="0"/>
              <a:t>Neglected wave action and erosion (facility was inland)</a:t>
            </a:r>
          </a:p>
          <a:p>
            <a:pPr lvl="1"/>
            <a:r>
              <a:rPr lang="en-US" dirty="0"/>
              <a:t>One sea-level rise scenario</a:t>
            </a:r>
          </a:p>
          <a:p>
            <a:pPr lvl="2"/>
            <a:r>
              <a:rPr lang="en-US" dirty="0"/>
              <a:t>2.7 ft of local sea-level rise (incl. non-linear interactions)</a:t>
            </a:r>
          </a:p>
          <a:p>
            <a:r>
              <a:rPr lang="en-US" dirty="0"/>
              <a:t>Local sea-level rise projections (U.S. Government Interagency Report, 2022)</a:t>
            </a:r>
          </a:p>
          <a:p>
            <a:pPr lvl="1"/>
            <a:r>
              <a:rPr lang="en-US" dirty="0"/>
              <a:t>Projections from nearest tide gauge (Virginia Key/Biscayne Bay, Florida)</a:t>
            </a:r>
          </a:p>
          <a:p>
            <a:pPr lvl="1"/>
            <a:r>
              <a:rPr lang="en-US" dirty="0"/>
              <a:t>”Intermediate-High” scenario (4.9 ft of global mean </a:t>
            </a:r>
            <a:r>
              <a:rPr lang="en-US"/>
              <a:t>sea-level rise by 2100)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21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5C92-84A6-5445-EB5D-51CE5360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F14F-8671-F9B1-C21D-63DB34E8A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45" y="4985137"/>
            <a:ext cx="10515600" cy="828806"/>
          </a:xfrm>
        </p:spPr>
        <p:txBody>
          <a:bodyPr/>
          <a:lstStyle/>
          <a:p>
            <a:r>
              <a:rPr lang="en-US" dirty="0"/>
              <a:t>Client subsequently selected a facility floor elevation from the table, weight risk tolerance with additional costs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6EF136B-9284-274F-43B1-DB57896BFE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908971"/>
              </p:ext>
            </p:extLst>
          </p:nvPr>
        </p:nvGraphicFramePr>
        <p:xfrm>
          <a:off x="1276350" y="1501775"/>
          <a:ext cx="9640888" cy="32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816600" imgH="1981200" progId="Excel.Sheet.12">
                  <p:embed/>
                </p:oleObj>
              </mc:Choice>
              <mc:Fallback>
                <p:oleObj name="Worksheet" r:id="rId3" imgW="5816600" imgH="1981200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6EF136B-9284-274F-43B1-DB57896BFE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6350" y="1501775"/>
                        <a:ext cx="9640888" cy="328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7AD6D9-27A2-FDB6-E007-6559ABD46C60}"/>
              </a:ext>
            </a:extLst>
          </p:cNvPr>
          <p:cNvSpPr txBox="1"/>
          <p:nvPr/>
        </p:nvSpPr>
        <p:spPr>
          <a:xfrm>
            <a:off x="6446157" y="4747226"/>
            <a:ext cx="4469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* To ensure client confidentiality, values are illustrative only</a:t>
            </a:r>
          </a:p>
        </p:txBody>
      </p:sp>
    </p:spTree>
    <p:extLst>
      <p:ext uri="{BB962C8B-B14F-4D97-AF65-F5344CB8AC3E}">
        <p14:creationId xmlns:p14="http://schemas.microsoft.com/office/powerpoint/2010/main" val="2645293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393BD33-5125-A600-3C35-5F5E370D5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175783"/>
              </p:ext>
            </p:extLst>
          </p:nvPr>
        </p:nvGraphicFramePr>
        <p:xfrm>
          <a:off x="1276350" y="1501775"/>
          <a:ext cx="9640888" cy="32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816600" imgH="1981200" progId="Excel.Sheet.12">
                  <p:embed/>
                </p:oleObj>
              </mc:Choice>
              <mc:Fallback>
                <p:oleObj name="Worksheet" r:id="rId3" imgW="5816600" imgH="19812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393BD33-5125-A600-3C35-5F5E370D5C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6350" y="1501775"/>
                        <a:ext cx="9640888" cy="328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1325C92-84A6-5445-EB5D-51CE5360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F14F-8671-F9B1-C21D-63DB34E8A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45" y="4985137"/>
            <a:ext cx="10515600" cy="828806"/>
          </a:xfrm>
        </p:spPr>
        <p:txBody>
          <a:bodyPr/>
          <a:lstStyle/>
          <a:p>
            <a:r>
              <a:rPr lang="en-US" dirty="0"/>
              <a:t>Client subsequently selected a facility floor elevation from the table, weight risk tolerance with additional costs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AD6D9-27A2-FDB6-E007-6559ABD46C60}"/>
              </a:ext>
            </a:extLst>
          </p:cNvPr>
          <p:cNvSpPr txBox="1"/>
          <p:nvPr/>
        </p:nvSpPr>
        <p:spPr>
          <a:xfrm>
            <a:off x="6557115" y="4786313"/>
            <a:ext cx="4469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* To ensure client confidentiality, values are illustrative only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6B75F-B2AC-CF35-0A24-78E03B5AD344}"/>
              </a:ext>
            </a:extLst>
          </p:cNvPr>
          <p:cNvSpPr/>
          <p:nvPr/>
        </p:nvSpPr>
        <p:spPr>
          <a:xfrm>
            <a:off x="1214802" y="4110134"/>
            <a:ext cx="9751846" cy="40190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88705-A8A5-7FF8-33A3-67ADFE2B6A90}"/>
              </a:ext>
            </a:extLst>
          </p:cNvPr>
          <p:cNvSpPr txBox="1"/>
          <p:nvPr/>
        </p:nvSpPr>
        <p:spPr>
          <a:xfrm>
            <a:off x="43721" y="3457858"/>
            <a:ext cx="1523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Chosen design elevation</a:t>
            </a:r>
          </a:p>
        </p:txBody>
      </p:sp>
    </p:spTree>
    <p:extLst>
      <p:ext uri="{BB962C8B-B14F-4D97-AF65-F5344CB8AC3E}">
        <p14:creationId xmlns:p14="http://schemas.microsoft.com/office/powerpoint/2010/main" val="1675218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4935-A23A-2B5A-D906-C1B83E24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5E93-A486-92FC-3B32-C0B4AD61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737"/>
            <a:ext cx="10134600" cy="3838417"/>
          </a:xfrm>
        </p:spPr>
        <p:txBody>
          <a:bodyPr/>
          <a:lstStyle/>
          <a:p>
            <a:r>
              <a:rPr lang="en-US" dirty="0"/>
              <a:t>Canonical flood return periods used for design can have a noteworthy likelihood of exceedance over a long lifetime (e.g., designing to the current 1% AEP)</a:t>
            </a:r>
          </a:p>
          <a:p>
            <a:pPr lvl="1"/>
            <a:r>
              <a:rPr lang="en-US" dirty="0"/>
              <a:t>Stakeholders may desire a higher level of protection</a:t>
            </a:r>
          </a:p>
          <a:p>
            <a:r>
              <a:rPr lang="en-US" dirty="0"/>
              <a:t>Existing non-stationary engineering tools facilitate estimates of “risk of failure” over the facility design life</a:t>
            </a:r>
          </a:p>
          <a:p>
            <a:r>
              <a:rPr lang="en-US" dirty="0"/>
              <a:t>Tabulating alternative risk levels facilitates more informed design flood elevation selection for stakeholders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33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4935-A23A-2B5A-D906-C1B83E24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opportunities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5E93-A486-92FC-3B32-C0B4AD61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38417"/>
          </a:xfrm>
        </p:spPr>
        <p:txBody>
          <a:bodyPr/>
          <a:lstStyle/>
          <a:p>
            <a:r>
              <a:rPr lang="en-US" dirty="0"/>
              <a:t>Consideration of uncertainty in flood frequency and sea-level rise</a:t>
            </a:r>
          </a:p>
          <a:p>
            <a:pPr lvl="1"/>
            <a:r>
              <a:rPr lang="en-US" dirty="0"/>
              <a:t>Only consider 2.7 ft of sea-level rise, but other amounts possible</a:t>
            </a:r>
          </a:p>
          <a:p>
            <a:pPr lvl="1"/>
            <a:r>
              <a:rPr lang="en-US" dirty="0"/>
              <a:t>Sea-level rise allowances frameworks set design flood elevation and incorporate uncertainty in the timing of sea-level rise and in the frequency of water surface elevations (e.g., Hunter, 2012; Buchanan et al., 2016)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52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4935-A23A-2B5A-D906-C1B83E24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opportunities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5E93-A486-92FC-3B32-C0B4AD61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for the impact of a flood events (what gets wet and what are the associated consequences?)</a:t>
            </a:r>
          </a:p>
          <a:p>
            <a:pPr lvl="1"/>
            <a:r>
              <a:rPr lang="en-US" dirty="0"/>
              <a:t>E.g., employing flood vulnerability/fragility functions to link flood depth to damage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 flood sources</a:t>
            </a:r>
          </a:p>
          <a:p>
            <a:pPr lvl="1"/>
            <a:r>
              <a:rPr lang="en-US" dirty="0"/>
              <a:t> e.g., consideration of local stormwater flooding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00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4935-A23A-2B5A-D906-C1B83E24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5E93-A486-92FC-3B32-C0B4AD61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737"/>
            <a:ext cx="10134600" cy="3838417"/>
          </a:xfrm>
        </p:spPr>
        <p:txBody>
          <a:bodyPr/>
          <a:lstStyle/>
          <a:p>
            <a:r>
              <a:rPr lang="en-US" dirty="0"/>
              <a:t>Canonical flood return periods used for design can have a noteworthy likelihood of exceedance over a long lifetime (e.g., designing to the current 1% AEP)</a:t>
            </a:r>
          </a:p>
          <a:p>
            <a:pPr lvl="1"/>
            <a:r>
              <a:rPr lang="en-US" dirty="0"/>
              <a:t>Stakeholders may desire a higher level of protection</a:t>
            </a:r>
          </a:p>
          <a:p>
            <a:r>
              <a:rPr lang="en-US" dirty="0"/>
              <a:t>Existing non-stationary engineering tools facilitate estimates of “risk of failure” over the facility design life</a:t>
            </a:r>
          </a:p>
          <a:p>
            <a:r>
              <a:rPr lang="en-US" dirty="0"/>
              <a:t>Tabulating alternative risk levels facilitates more informed design flood elevation selection for stakeholders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9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A90F-9A33-2F06-E01C-8F33ED8C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45" y="185016"/>
            <a:ext cx="11229109" cy="1325563"/>
          </a:xfrm>
        </p:spPr>
        <p:txBody>
          <a:bodyPr>
            <a:normAutofit/>
          </a:bodyPr>
          <a:lstStyle/>
          <a:p>
            <a:r>
              <a:rPr lang="en-US" sz="3000" dirty="0"/>
              <a:t>Facility elevation choice is a critical flood-relevant decision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CCFE05-5AA8-F7F7-864D-BAF5C2CAB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40" y="1136160"/>
            <a:ext cx="6675620" cy="500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812CD-3BD6-0D02-2CAB-480ABD48EA6D}"/>
              </a:ext>
            </a:extLst>
          </p:cNvPr>
          <p:cNvSpPr txBox="1"/>
          <p:nvPr/>
        </p:nvSpPr>
        <p:spPr>
          <a:xfrm>
            <a:off x="3852472" y="5762408"/>
            <a:ext cx="5201588" cy="369332"/>
          </a:xfrm>
          <a:prstGeom prst="rect">
            <a:avLst/>
          </a:prstGeom>
          <a:solidFill>
            <a:srgbClr val="F2F2F2">
              <a:alpha val="21961"/>
            </a:srgb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/>
              <a:t>Bolivar Peninsula, Texas (FEMA/Greg Henshall)</a:t>
            </a:r>
          </a:p>
        </p:txBody>
      </p:sp>
    </p:spTree>
    <p:extLst>
      <p:ext uri="{BB962C8B-B14F-4D97-AF65-F5344CB8AC3E}">
        <p14:creationId xmlns:p14="http://schemas.microsoft.com/office/powerpoint/2010/main" val="106527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0D10-F084-B400-70F7-422AB3DA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D297-A643-7051-053F-51B657631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of practice: how design flood elevations are selected and opportunities for improvement</a:t>
            </a:r>
          </a:p>
          <a:p>
            <a:r>
              <a:rPr lang="en-US" dirty="0"/>
              <a:t>Review of a non-stationary “risk of failure” approach</a:t>
            </a:r>
          </a:p>
          <a:p>
            <a:pPr lvl="1"/>
            <a:r>
              <a:rPr lang="en-US" dirty="0"/>
              <a:t>Showcase a hypothetical example</a:t>
            </a:r>
          </a:p>
          <a:p>
            <a:r>
              <a:rPr lang="en-US" dirty="0"/>
              <a:t>Application: Selecting design flood elevation considering stakeholder risk tolerance and future sea-level rise projections for a new Transit Facility in South Florida</a:t>
            </a:r>
          </a:p>
          <a:p>
            <a:r>
              <a:rPr lang="en-US" dirty="0"/>
              <a:t>Opportunities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265310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5ACA-CC9D-65A0-422B-CEE2BBB1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18" y="184228"/>
            <a:ext cx="10938164" cy="1325563"/>
          </a:xfrm>
        </p:spPr>
        <p:txBody>
          <a:bodyPr>
            <a:normAutofit/>
          </a:bodyPr>
          <a:lstStyle/>
          <a:p>
            <a:r>
              <a:rPr lang="en-US" sz="3000" dirty="0"/>
              <a:t>Conventional approaches for  selecting the design flood elevation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00F5-4E72-4249-4C66-3DCDCEE87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81" y="1371246"/>
            <a:ext cx="10754591" cy="3838417"/>
          </a:xfrm>
        </p:spPr>
        <p:txBody>
          <a:bodyPr/>
          <a:lstStyle/>
          <a:p>
            <a:r>
              <a:rPr lang="en-US" dirty="0"/>
              <a:t>Using the locally defined Base Flood Elevation (BFE) in Special Flood Hazard Areas (SFHA)</a:t>
            </a:r>
          </a:p>
          <a:p>
            <a:pPr lvl="1"/>
            <a:r>
              <a:rPr lang="en-US" dirty="0"/>
              <a:t>e.g., flood elevation with 1% annual exceedance probability (AEP)</a:t>
            </a:r>
          </a:p>
          <a:p>
            <a:pPr lvl="1"/>
            <a:r>
              <a:rPr lang="en-US" dirty="0"/>
              <a:t>Usually with an additional safety buffer (“freeboard”)</a:t>
            </a:r>
          </a:p>
          <a:p>
            <a:pPr lvl="1"/>
            <a:endParaRPr lang="en-US" dirty="0"/>
          </a:p>
          <a:p>
            <a:r>
              <a:rPr lang="en-US" dirty="0"/>
              <a:t>Prescribed by the local authority having jurisdiction</a:t>
            </a:r>
          </a:p>
          <a:p>
            <a:endParaRPr lang="en-US" dirty="0"/>
          </a:p>
          <a:p>
            <a:r>
              <a:rPr lang="en-US" dirty="0"/>
              <a:t>Federal Flood Risk Management Standard (FFRMS)</a:t>
            </a:r>
          </a:p>
          <a:p>
            <a:endParaRPr lang="en-US" dirty="0"/>
          </a:p>
          <a:p>
            <a:r>
              <a:rPr lang="en-US" dirty="0"/>
              <a:t>ASCE/SEI 7-22 Flood Supplement (released May 2023)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0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E2E4-DA81-096E-509E-A42347CB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for improvement in selecting design flood elevation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8765-1DFA-6CB6-1C9D-D5B4185A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3841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Stakeholders may a desire a higher level of protection</a:t>
            </a:r>
          </a:p>
          <a:p>
            <a:pPr lvl="1"/>
            <a:r>
              <a:rPr lang="en-US" dirty="0"/>
              <a:t>Canonical design standards (e.g., the “100-yr event”) may not be desirable in the context of a long-lived facility</a:t>
            </a:r>
          </a:p>
          <a:p>
            <a:pPr lvl="2"/>
            <a:r>
              <a:rPr lang="en-US" sz="2000" dirty="0"/>
              <a:t>e.g., for facilities supplying essential services, such as hospitals  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Account for changing hazard frequency (hazard “non-stationarity”)</a:t>
            </a:r>
          </a:p>
          <a:p>
            <a:pPr lvl="1"/>
            <a:r>
              <a:rPr lang="en-US" dirty="0"/>
              <a:t>Facilities can have very long lifetimes (half century or more)</a:t>
            </a:r>
          </a:p>
          <a:p>
            <a:pPr lvl="1"/>
            <a:r>
              <a:rPr lang="en-US" dirty="0"/>
              <a:t>No longer a 1:1 relationship between return level and return period. For example, 6 ft of coastal flooding in 2000 may have a 1% AEP, but in 2050 will have a different AEP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8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1DCA-0FE7-5FB5-76E1-22762668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growth of $1000 at 4% interest…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37A04-86DD-EEE1-351C-1B8C6FEC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07" y="1690688"/>
            <a:ext cx="7772400" cy="42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1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C0DD-A56D-2DDF-0040-4D027094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a long time horizon, “rare events” are likely to occur…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77ECC-EAFC-0AA2-3819-D9160D49F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7189"/>
                <a:ext cx="10515600" cy="3838417"/>
              </a:xfrm>
            </p:spPr>
            <p:txBody>
              <a:bodyPr/>
              <a:lstStyle/>
              <a:p>
                <a:r>
                  <a:rPr lang="en-US" dirty="0"/>
                  <a:t>Assume independent, potential events each having an AEP (</a:t>
                </a:r>
                <a:r>
                  <a:rPr lang="en-US" i="1" dirty="0"/>
                  <a:t>p</a:t>
                </a:r>
                <a:r>
                  <a:rPr lang="en-US" dirty="0"/>
                  <a:t>). Over </a:t>
                </a:r>
                <a:r>
                  <a:rPr lang="en-US" i="1" dirty="0"/>
                  <a:t>N</a:t>
                </a:r>
                <a:r>
                  <a:rPr lang="en-US" dirty="0"/>
                  <a:t> years, what is the probability of at least one of them occurring and leading to failure (</a:t>
                </a:r>
                <a:r>
                  <a:rPr lang="en-US" i="1" dirty="0"/>
                  <a:t>R</a:t>
                </a:r>
                <a:r>
                  <a:rPr lang="en-US" dirty="0"/>
                  <a:t>)?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1−(1−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”Risk of failure” equation (common engineering practice; USGS “Bulletin 17B”; </a:t>
                </a:r>
                <a:r>
                  <a:rPr lang="en-US" dirty="0" err="1"/>
                  <a:t>ect</a:t>
                </a:r>
                <a:r>
                  <a:rPr lang="en-US" dirty="0"/>
                  <a:t>.)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Consider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AEP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1% </m:t>
                        </m:r>
                        <m:r>
                          <m:rPr>
                            <m:nor/>
                          </m:rPr>
                          <a:rPr lang="en-US" dirty="0"/>
                          <m:t>per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year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1−(1−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0.395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“100-yr event” has a about a 2-in-5 chance of being exceeded over a period of 50 years!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Likelihoods are higher with sea-level rise, </a:t>
                </a:r>
                <a:r>
                  <a:rPr lang="en-US" dirty="0" err="1"/>
                  <a:t>ect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77ECC-EAFC-0AA2-3819-D9160D49F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7189"/>
                <a:ext cx="10515600" cy="3838417"/>
              </a:xfrm>
              <a:blipFill>
                <a:blip r:embed="rId3"/>
                <a:stretch>
                  <a:fillRect l="-1086" t="-2632" b="-9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0E97-C639-ED66-1743-C207BFD7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365125"/>
            <a:ext cx="11145982" cy="1325563"/>
          </a:xfrm>
        </p:spPr>
        <p:txBody>
          <a:bodyPr>
            <a:normAutofit/>
          </a:bodyPr>
          <a:lstStyle/>
          <a:p>
            <a:r>
              <a:rPr lang="en-US" sz="2600" dirty="0"/>
              <a:t>Increasing probabilities of hazards can significantly impact the likelihood of at least one exceedance over the design life (e.g., coastal flood)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74D009-FED0-D078-ADC6-415409FB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410" y="2269836"/>
            <a:ext cx="4339936" cy="3299691"/>
          </a:xfrm>
        </p:spPr>
        <p:txBody>
          <a:bodyPr/>
          <a:lstStyle/>
          <a:p>
            <a:r>
              <a:rPr lang="en-US" sz="2600" dirty="0"/>
              <a:t>Rising mean sea levels raise the baseline from which historical floods have occurred</a:t>
            </a:r>
          </a:p>
          <a:p>
            <a:r>
              <a:rPr lang="en-US" sz="2600" dirty="0"/>
              <a:t>For example, 1.6 ft to 3.6 ft of local sea-level rise in South Florida occurring over 50 years</a:t>
            </a:r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9" name="Picture 8" descr="A graph with blue line&#10;&#10;Description automatically generated">
            <a:extLst>
              <a:ext uri="{FF2B5EF4-FFF2-40B4-BE49-F238E27FC236}">
                <a16:creationId xmlns:a16="http://schemas.microsoft.com/office/drawing/2014/main" id="{E6B38DD9-5DDA-2034-A601-71928252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1" y="1710117"/>
            <a:ext cx="7227741" cy="51478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1DAA41-DD62-CD4B-C22A-DDE63A33036C}"/>
              </a:ext>
            </a:extLst>
          </p:cNvPr>
          <p:cNvSpPr txBox="1"/>
          <p:nvPr/>
        </p:nvSpPr>
        <p:spPr>
          <a:xfrm>
            <a:off x="1753850" y="2623279"/>
            <a:ext cx="26382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/95</a:t>
            </a:r>
            <a:r>
              <a:rPr lang="en-US" baseline="30000" dirty="0"/>
              <a:t>th</a:t>
            </a:r>
            <a:r>
              <a:rPr lang="en-US" dirty="0"/>
              <a:t> percentile range</a:t>
            </a:r>
          </a:p>
        </p:txBody>
      </p:sp>
    </p:spTree>
    <p:extLst>
      <p:ext uri="{BB962C8B-B14F-4D97-AF65-F5344CB8AC3E}">
        <p14:creationId xmlns:p14="http://schemas.microsoft.com/office/powerpoint/2010/main" val="190589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pire Conference Final Template" id="{5CCF1422-D1CB-F046-929F-2E6F5DE773D0}" vid="{6B8FAEEE-6BCE-1846-BA60-89DAF40571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fca066-4de6-4aa6-8647-9154f00d3d0a">
      <Terms xmlns="http://schemas.microsoft.com/office/infopath/2007/PartnerControls"/>
    </lcf76f155ced4ddcb4097134ff3c332f>
    <_Flow_SignoffStatus xmlns="30fca066-4de6-4aa6-8647-9154f00d3d0a" xsi:nil="true"/>
    <TaxCatchAll xmlns="5416dd06-4497-46c4-85a6-9ae33943e1c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9BC1D7F1042D4084BE0516BE3FE49D" ma:contentTypeVersion="18" ma:contentTypeDescription="Create a new document." ma:contentTypeScope="" ma:versionID="b55c1f56d868e134834ce87a566e680e">
  <xsd:schema xmlns:xsd="http://www.w3.org/2001/XMLSchema" xmlns:xs="http://www.w3.org/2001/XMLSchema" xmlns:p="http://schemas.microsoft.com/office/2006/metadata/properties" xmlns:ns2="30fca066-4de6-4aa6-8647-9154f00d3d0a" xmlns:ns3="5416dd06-4497-46c4-85a6-9ae33943e1c0" targetNamespace="http://schemas.microsoft.com/office/2006/metadata/properties" ma:root="true" ma:fieldsID="c62dee8d7397b758f122f55c687562a1" ns2:_="" ns3:_="">
    <xsd:import namespace="30fca066-4de6-4aa6-8647-9154f00d3d0a"/>
    <xsd:import namespace="5416dd06-4497-46c4-85a6-9ae33943e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ca066-4de6-4aa6-8647-9154f00d3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cb2ac65-dcbb-42ad-8f83-b8cf86685a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6dd06-4497-46c4-85a6-9ae33943e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29b4d9c-eb02-4323-885e-c5914ad57163}" ma:internalName="TaxCatchAll" ma:showField="CatchAllData" ma:web="5416dd06-4497-46c4-85a6-9ae33943e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A7BB88-7954-4991-A06C-D6DD1B673D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2BF95E-1C7F-425B-AE7A-6C7E7ACBAAAD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5416dd06-4497-46c4-85a6-9ae33943e1c0"/>
    <ds:schemaRef ds:uri="http://schemas.openxmlformats.org/package/2006/metadata/core-properties"/>
    <ds:schemaRef ds:uri="30fca066-4de6-4aa6-8647-9154f00d3d0a"/>
  </ds:schemaRefs>
</ds:datastoreItem>
</file>

<file path=customXml/itemProps3.xml><?xml version="1.0" encoding="utf-8"?>
<ds:datastoreItem xmlns:ds="http://schemas.openxmlformats.org/officeDocument/2006/customXml" ds:itemID="{AF3C4F50-36A9-4DF0-9F88-D8670302AE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ca066-4de6-4aa6-8647-9154f00d3d0a"/>
    <ds:schemaRef ds:uri="5416dd06-4497-46c4-85a6-9ae33943e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d234255-e20f-4205-88a5-9658a402999b}" enabled="0" method="" siteId="{3d234255-e20f-4205-88a5-9658a402999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Inspire Conference Final Template</Template>
  <TotalTime>8475</TotalTime>
  <Words>1770</Words>
  <Application>Microsoft Macintosh PowerPoint</Application>
  <PresentationFormat>Widescreen</PresentationFormat>
  <Paragraphs>202</Paragraphs>
  <Slides>28</Slides>
  <Notes>17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Century Gothic</vt:lpstr>
      <vt:lpstr>Helvetica Neue</vt:lpstr>
      <vt:lpstr>Office Theme</vt:lpstr>
      <vt:lpstr>Worksheet</vt:lpstr>
      <vt:lpstr>PowerPoint Presentation</vt:lpstr>
      <vt:lpstr>A non-stationary, risk-based approach for determining design flood elevations under sea-level rise</vt:lpstr>
      <vt:lpstr>Facility elevation choice is a critical flood-relevant decision</vt:lpstr>
      <vt:lpstr>Presentation Overview</vt:lpstr>
      <vt:lpstr>Conventional approaches for  selecting the design flood elevation</vt:lpstr>
      <vt:lpstr>Areas for improvement in selecting design flood elevation</vt:lpstr>
      <vt:lpstr>Consider the growth of $1000 at 4% interest…</vt:lpstr>
      <vt:lpstr>Over a long time horizon, “rare events” are likely to occur…</vt:lpstr>
      <vt:lpstr>Increasing probabilities of hazards can significantly impact the likelihood of at least one exceedance over the design life (e.g., coastal flood)</vt:lpstr>
      <vt:lpstr>What if the interest rate grows from 4% to 10% over the 50-year time period?</vt:lpstr>
      <vt:lpstr>The initial investment of $1,000 grows to nearly $18,000!</vt:lpstr>
      <vt:lpstr>As sea-levels rise, annual exceedance probabilities increase…</vt:lpstr>
      <vt:lpstr>As sea-levels rise, annual exceedance probabilities increase…</vt:lpstr>
      <vt:lpstr>As sea-levels rise, annual exceedance probabilities increase…</vt:lpstr>
      <vt:lpstr>Facilities may underperform if stakeholder risk tolerance and changing hazard conditions are not incorporated</vt:lpstr>
      <vt:lpstr>Let’s illustrate the equation with a hypothetical example…</vt:lpstr>
      <vt:lpstr>What is the probability of at least one exceedance of 11 feet over this facility lifetime?</vt:lpstr>
      <vt:lpstr>Using the “risk of failure” equation, there is roughly a 7-in-10 chance that a flood will exceed the 11 ft facility elevation over the 50-year design life! </vt:lpstr>
      <vt:lpstr>Example Application: Transit Operations and Bus Maintenance Facility in South Florida</vt:lpstr>
      <vt:lpstr>Approach</vt:lpstr>
      <vt:lpstr>Approach</vt:lpstr>
      <vt:lpstr>Data sources</vt:lpstr>
      <vt:lpstr>Results</vt:lpstr>
      <vt:lpstr>Results</vt:lpstr>
      <vt:lpstr>Summary</vt:lpstr>
      <vt:lpstr>Other opportunities </vt:lpstr>
      <vt:lpstr>Other opportunities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O'Leary, Lindsay</dc:creator>
  <cp:lastModifiedBy>Rasmussen, D.J.</cp:lastModifiedBy>
  <cp:revision>3</cp:revision>
  <dcterms:created xsi:type="dcterms:W3CDTF">2023-06-22T15:32:29Z</dcterms:created>
  <dcterms:modified xsi:type="dcterms:W3CDTF">2023-12-05T18:25:22Z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0x010100819BC1D7F1042D4084BE0516BE3FE49D</vt:lpwstr>
  </property>
  <property fmtid="{D5CDD505-2E9C-101B-9397-08002B2CF9AE}" pid="3" name="Order">
    <vt:r8>6405800</vt:r8>
  </property>
</Properties>
</file>