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5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6DDC-E646-D74A-BE6C-392E61F8C33E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DEA2-BC20-E042-8F6B-6A3B9362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PRISM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Daniel Hellfeld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833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PRISM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</dc:title>
  <dc:creator>Daniel Hellfeld</dc:creator>
  <cp:lastModifiedBy>Daniel Hellfeld</cp:lastModifiedBy>
  <cp:revision>1</cp:revision>
  <dcterms:created xsi:type="dcterms:W3CDTF">2016-07-13T20:13:10Z</dcterms:created>
  <dcterms:modified xsi:type="dcterms:W3CDTF">2016-07-13T20:13:57Z</dcterms:modified>
</cp:coreProperties>
</file>