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6" r:id="rId3"/>
    <p:sldId id="257" r:id="rId4"/>
    <p:sldId id="259" r:id="rId5"/>
    <p:sldId id="262" r:id="rId6"/>
    <p:sldId id="263" r:id="rId7"/>
    <p:sldId id="264" r:id="rId8"/>
    <p:sldId id="265" r:id="rId9"/>
    <p:sldId id="261" r:id="rId10"/>
  </p:sldIdLst>
  <p:sldSz cx="9144000" cy="5143500" type="screen16x9"/>
  <p:notesSz cx="6858000" cy="9144000"/>
  <p:embeddedFontLst>
    <p:embeddedFont>
      <p:font typeface="Archivo ExtraBold" panose="020B0604020202020204" charset="-94"/>
      <p:bold r:id="rId12"/>
      <p:boldItalic r:id="rId13"/>
    </p:embeddedFont>
    <p:embeddedFont>
      <p:font typeface="Archivo SemiBold" panose="020B0604020202020204" charset="-94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23">
          <p15:clr>
            <a:srgbClr val="747775"/>
          </p15:clr>
        </p15:guide>
        <p15:guide id="3" pos="5537">
          <p15:clr>
            <a:srgbClr val="747775"/>
          </p15:clr>
        </p15:guide>
        <p15:guide id="4" orient="horz" pos="30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206"/>
      </p:cViewPr>
      <p:guideLst>
        <p:guide orient="horz" pos="1620"/>
        <p:guide pos="223"/>
        <p:guide pos="5537"/>
        <p:guide orient="horz"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9a383088d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9a383088d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9a383088d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9a383088d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a383088d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a383088d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a383088d9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a383088d9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925" y="4413024"/>
            <a:ext cx="417674" cy="3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00" y="4382937"/>
            <a:ext cx="417674" cy="4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985654" y="1156855"/>
            <a:ext cx="4253345" cy="904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r>
              <a:rPr lang="tr-TR" sz="6000" dirty="0" smtClean="0">
                <a:solidFill>
                  <a:srgbClr val="BCB3FF"/>
                </a:solidFill>
                <a:latin typeface="Archivo SemiBold"/>
                <a:ea typeface="Calibri"/>
                <a:cs typeface="Archivo SemiBold"/>
                <a:sym typeface="Archivo SemiBold"/>
              </a:rPr>
              <a:t> </a:t>
            </a:r>
            <a:r>
              <a:rPr lang="tr-TR" sz="6000" dirty="0" err="1" smtClean="0">
                <a:solidFill>
                  <a:srgbClr val="BCB3FF"/>
                </a:solidFill>
                <a:latin typeface="Archivo SemiBold"/>
                <a:ea typeface="Calibri"/>
                <a:cs typeface="Archivo SemiBold"/>
                <a:sym typeface="Archivo SemiBold"/>
              </a:rPr>
              <a:t>BitUnity</a:t>
            </a:r>
            <a:endParaRPr sz="6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954882" y="2274094"/>
            <a:ext cx="7239000" cy="14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tr-TR" sz="4500" b="0" i="0" u="none" strike="noStrike" cap="none" dirty="0" smtClean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Cross-</a:t>
            </a:r>
            <a:r>
              <a:rPr lang="tr-TR" sz="4500" b="0" i="0" u="none" strike="noStrike" cap="none" dirty="0" err="1" smtClean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Chain</a:t>
            </a:r>
            <a:r>
              <a:rPr lang="tr-TR" sz="4500" b="0" i="0" u="none" strike="noStrike" cap="none" dirty="0" smtClean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 </a:t>
            </a:r>
            <a:r>
              <a:rPr lang="tr-TR" sz="4500" b="0" i="0" u="none" strike="noStrike" cap="none" dirty="0" err="1" smtClean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Asset</a:t>
            </a:r>
            <a:r>
              <a:rPr lang="tr-TR" sz="4500" b="0" i="0" u="none" strike="noStrike" cap="none" dirty="0" smtClean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 Management</a:t>
            </a:r>
            <a:endParaRPr sz="4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chemeClr val="bg1"/>
                </a:solidFill>
              </a:rPr>
              <a:t>What</a:t>
            </a:r>
            <a:r>
              <a:rPr lang="tr-TR" dirty="0" smtClean="0">
                <a:solidFill>
                  <a:schemeClr val="bg1"/>
                </a:solidFill>
              </a:rPr>
              <a:t> is Cross-</a:t>
            </a:r>
            <a:r>
              <a:rPr lang="tr-TR" dirty="0" err="1" smtClean="0">
                <a:solidFill>
                  <a:schemeClr val="bg1"/>
                </a:solidFill>
              </a:rPr>
              <a:t>Chain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Asset</a:t>
            </a:r>
            <a:r>
              <a:rPr lang="tr-TR" dirty="0" smtClean="0">
                <a:solidFill>
                  <a:schemeClr val="bg1"/>
                </a:solidFill>
              </a:rPr>
              <a:t> </a:t>
            </a:r>
            <a:r>
              <a:rPr lang="tr-TR" dirty="0" err="1" smtClean="0">
                <a:solidFill>
                  <a:schemeClr val="bg1"/>
                </a:solidFill>
              </a:rPr>
              <a:t>Managment</a:t>
            </a:r>
            <a:r>
              <a:rPr lang="tr-TR" dirty="0">
                <a:solidFill>
                  <a:schemeClr val="bg1"/>
                </a:solidFill>
              </a:rPr>
              <a:t>?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401782" y="1198419"/>
            <a:ext cx="80356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Cross-chain asset management refers to the practice of managing and transferring digital assets across different </a:t>
            </a:r>
            <a:r>
              <a:rPr lang="en-US" dirty="0" err="1">
                <a:solidFill>
                  <a:schemeClr val="bg1"/>
                </a:solidFill>
              </a:rPr>
              <a:t>blockchain</a:t>
            </a:r>
            <a:r>
              <a:rPr lang="en-US" dirty="0">
                <a:solidFill>
                  <a:schemeClr val="bg1"/>
                </a:solidFill>
              </a:rPr>
              <a:t> networks seamlessly. In the </a:t>
            </a:r>
            <a:r>
              <a:rPr lang="en-US" dirty="0" err="1">
                <a:solidFill>
                  <a:schemeClr val="bg1"/>
                </a:solidFill>
              </a:rPr>
              <a:t>blockchain</a:t>
            </a:r>
            <a:r>
              <a:rPr lang="en-US" dirty="0">
                <a:solidFill>
                  <a:schemeClr val="bg1"/>
                </a:solidFill>
              </a:rPr>
              <a:t> and cryptocurrency space, various platforms operate on distinct </a:t>
            </a:r>
            <a:r>
              <a:rPr lang="en-US" dirty="0" err="1">
                <a:solidFill>
                  <a:schemeClr val="bg1"/>
                </a:solidFill>
              </a:rPr>
              <a:t>blockchain</a:t>
            </a:r>
            <a:r>
              <a:rPr lang="en-US" dirty="0">
                <a:solidFill>
                  <a:schemeClr val="bg1"/>
                </a:solidFill>
              </a:rPr>
              <a:t> protocols, each with its own set of rules and standards. Cross-chain asset management addresses the challenges associated with interoperability between these diverse </a:t>
            </a:r>
            <a:r>
              <a:rPr lang="en-US" dirty="0" err="1">
                <a:solidFill>
                  <a:schemeClr val="bg1"/>
                </a:solidFill>
              </a:rPr>
              <a:t>blockchain</a:t>
            </a:r>
            <a:r>
              <a:rPr lang="en-US" dirty="0">
                <a:solidFill>
                  <a:schemeClr val="bg1"/>
                </a:solidFill>
              </a:rPr>
              <a:t> networks.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9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925" y="4413024"/>
            <a:ext cx="417674" cy="3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00" y="4382937"/>
            <a:ext cx="417674" cy="4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53400" y="550525"/>
            <a:ext cx="48264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tr-TR" sz="2800" dirty="0" err="1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What</a:t>
            </a:r>
            <a:r>
              <a:rPr lang="tr-TR" sz="2800" dirty="0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 </a:t>
            </a:r>
            <a:r>
              <a:rPr lang="tr-TR" sz="2800" dirty="0" err="1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BitUnity</a:t>
            </a:r>
            <a:r>
              <a:rPr lang="tr-TR" sz="2800" dirty="0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 </a:t>
            </a:r>
            <a:r>
              <a:rPr lang="tr-TR" sz="2800" dirty="0" err="1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try</a:t>
            </a:r>
            <a:r>
              <a:rPr lang="tr-TR" sz="2800" dirty="0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 </a:t>
            </a:r>
            <a:r>
              <a:rPr lang="tr-TR" sz="2800" dirty="0" err="1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to</a:t>
            </a:r>
            <a:r>
              <a:rPr lang="tr-TR" sz="2800" dirty="0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 </a:t>
            </a:r>
            <a:r>
              <a:rPr lang="tr-TR" sz="2800" dirty="0" err="1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solve</a:t>
            </a:r>
            <a:r>
              <a:rPr lang="tr-TR" sz="2800" dirty="0" smtClean="0">
                <a:solidFill>
                  <a:srgbClr val="FFFFFF"/>
                </a:solidFill>
                <a:latin typeface="Archivo ExtraBold"/>
                <a:ea typeface="Calibri"/>
                <a:cs typeface="Archivo ExtraBold"/>
                <a:sym typeface="Archivo ExtraBold"/>
              </a:rPr>
              <a:t>?</a:t>
            </a: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53400" y="1130200"/>
            <a:ext cx="476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66255" y="1385455"/>
            <a:ext cx="87560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D1D5DB"/>
                </a:solidFill>
                <a:latin typeface="Söhne"/>
              </a:rPr>
              <a:t>BitUnity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addresses the fragmentation and complexity in managing digital assets across multiple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blockchains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by providing a unified and user-friendly cross-chain asset management platform integrated with </a:t>
            </a:r>
            <a:r>
              <a:rPr lang="en-US" dirty="0" err="1">
                <a:solidFill>
                  <a:srgbClr val="D1D5DB"/>
                </a:solidFill>
                <a:latin typeface="Söhne"/>
              </a:rPr>
              <a:t>Bitfinity's</a:t>
            </a:r>
            <a:r>
              <a:rPr lang="en-US" dirty="0">
                <a:solidFill>
                  <a:srgbClr val="D1D5DB"/>
                </a:solidFill>
                <a:latin typeface="Söhne"/>
              </a:rPr>
              <a:t> EVM compatibility, streamlining asset deployment, and enhancing overall portfolio management.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925" y="4413024"/>
            <a:ext cx="417674" cy="3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00" y="4382937"/>
            <a:ext cx="417674" cy="4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353400" y="550525"/>
            <a:ext cx="48264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53400" y="1130200"/>
            <a:ext cx="4762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1300"/>
              <a:buFont typeface="Archivo SemiBold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8562" y="-12"/>
            <a:ext cx="3765178" cy="5143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Google Shape;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418" y="0"/>
            <a:ext cx="3580412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89" y="0"/>
            <a:ext cx="3619619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" y="0"/>
            <a:ext cx="9144793" cy="514547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59" y="0"/>
            <a:ext cx="29109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985"/>
            <a:ext cx="9144793" cy="514547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579" y="0"/>
            <a:ext cx="33308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-13"/>
            <a:ext cx="9144000" cy="5143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2925" y="4413024"/>
            <a:ext cx="417674" cy="3574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00" y="4382937"/>
            <a:ext cx="417674" cy="4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3106797" y="2854644"/>
            <a:ext cx="2930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BCB3FF"/>
              </a:buClr>
              <a:buSzPts val="2400"/>
              <a:buFont typeface="Archivo SemiBold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706582" y="360218"/>
            <a:ext cx="7487293" cy="1683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chivo ExtraBold"/>
              <a:buNone/>
            </a:pPr>
            <a:r>
              <a:rPr lang="en" sz="4500" dirty="0">
                <a:solidFill>
                  <a:srgbClr val="FFFFFF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Thank you</a:t>
            </a:r>
            <a:endParaRPr sz="45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2015836" y="2310139"/>
            <a:ext cx="5721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https://github.com/arhansuba/BitUnity/tree/main/default_workspace%202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120</Words>
  <Application>Microsoft Office PowerPoint</Application>
  <PresentationFormat>Ekran Gösterisi (16:9)</PresentationFormat>
  <Paragraphs>8</Paragraphs>
  <Slides>9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Archivo ExtraBold</vt:lpstr>
      <vt:lpstr>Archivo SemiBold</vt:lpstr>
      <vt:lpstr>Calibri</vt:lpstr>
      <vt:lpstr>Söhne</vt:lpstr>
      <vt:lpstr>Simple Light</vt:lpstr>
      <vt:lpstr>PowerPoint Sunusu</vt:lpstr>
      <vt:lpstr>What is Cross-Chain Asset Managment?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Umut ARHAN</dc:creator>
  <cp:lastModifiedBy>Umut ARHAN</cp:lastModifiedBy>
  <cp:revision>4</cp:revision>
  <dcterms:modified xsi:type="dcterms:W3CDTF">2023-11-15T14:39:19Z</dcterms:modified>
</cp:coreProperties>
</file>