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0" r:id="rId38"/>
    <p:sldId id="288" r:id="rId39"/>
    <p:sldId id="289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Correlation Breach Types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Unknown CreditCard Hacking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Insider   Physical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1.000000 -0.002099 -0.002658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-0.008220 -0.016264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0.002099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CreditCard-0.002658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-0.059564 -0.025977 -0.046758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-0.115273 -0.059564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-0.184513 -0.332118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0.008220 -0.050273 -0.025977 -0.184513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0.016264 -0.090490 -0.046758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-0.332118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0.011633 -0.072490 -0.037457 -0.266054 -0.116032 -0.208854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Stationary-0.005458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-0.031408 -0.016229 -0.115273 -0.050273 -0.090490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0.000237 -0.091063 -0.047054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-0.334222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-0.145762 -0.262367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negative correlation between Hacking and Disclosure and Hacking and Physical.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Approach Taken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a variety of modeling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Classification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 and Logistic regression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Scored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Evaluated, adjusted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which model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the best.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selected models in order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 business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 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(8 types)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and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to Vectors)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Built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Split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70/30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Grid Search 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Validation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(scoring)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Report for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0.00 0.00 	0.00 	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0.78 0.30 	0.43 	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0.59 0.93 	0.72 	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0.83 0.21 	0.34 	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0.61 0.80 	0.69 	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0.77 0.75 	0.76 	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0.00 0.00 	0.00 	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0.00 0.00 	0.00 	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5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8" y="1371600"/>
            <a:ext cx="5647037" cy="4123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8852" y="5494990"/>
            <a:ext cx="500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 = 0.636919315403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accuracy shows 'Hack' with 694 correct classifications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highest is 'Phys' with 421 correct classifications, then 'PORT' with 264.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 were miscalculated as Hack when they should have been DISC. 153 were miscategorized as 'PHYS' when should be 'DISC'.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– ROC Curve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886691"/>
            <a:ext cx="7657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ROC Curves: The steeper the curve the more accurate it is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highest accuracy is shown by the CARD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accuracy is shown by the UNKN breach type.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better model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by the confusion matrix.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63907"/>
            <a:ext cx="692100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SVM model/Classification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0.67 0.44 	0.53 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0.71 0.70 	0.71 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0.83 0.87 	0.85 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0.84 0.77 	0.80 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0.74 0.82 	0.78 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0.84 0.90 	0.87 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0.73 0.52 	0.61 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0.67 0.05 	0.10 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avg/total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0.78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0.78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0.77    2454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SVM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990600"/>
            <a:ext cx="6672648" cy="442487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Random Forest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/ Classification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CARD 1.00 1.00 	1.00 		 18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DISC 0.88 0.88 	0.88 		504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HACK 0.97 0.94 	0.96 		746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INSD 1.00 0.99 	1.00 		165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PHYS 0.89 0.96 	0.92 		523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PORT 1.00 1.00 	1.00 		351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 1.00 1.00 	1.00 		 73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UNKN 1.00 0.77 	0.87 		 74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0.94 0.94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0.94 	    2454 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3363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Forest Confusion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0216"/>
            <a:ext cx="6629400" cy="385956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76600" y="5139781"/>
            <a:ext cx="5737654" cy="1577594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941320293399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CARD, STAT at 1.0 accuracy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PORT - 350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INSD - 164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PHYS - 501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HACK - 703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DISC - 444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47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UNKN - 057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5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Classifier (kNN)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0.63691931540342295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to Improve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 – new parameters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Classifier (kNN)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(Support Vector Machine)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(Selected)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0.66462917685411571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0.72290138549307248</a:t>
            </a: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0.717871168729 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0.68581907090464544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(Remove stop words and unimportant columns)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Validation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Tree Model (Observation 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depth to 6 and min samples to 45, improved accuracy of model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 and Logit Regression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 (knn) Using Grid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30/70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6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hacking breaches.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Hacking and all other breach types show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breaches are also among the higher scores.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7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Model not a good fit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.45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.448655256724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decision tree model went from 40% to 45% accurate when adjusting the depth and number of leaves. Therefore, we expect that the model will be about 45% accurate when the model is applied into a real-world situation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Hacking is showing the most accurate prediction of all at 494.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calculated as correctly classified 2454 total in test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dsn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45%</a:t>
            </a:r>
          </a:p>
          <a:p>
            <a:pPr marL="109728" indent="0">
              <a:buNone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4590454" cy="32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Created Scoring dataset by removing Breach Type from dataset (Y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scoring data to Decision Tree model and created ‘Predicted 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sample size from 45 to 5. With these features showing 95% accurate, 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accuracy = 0.950692746536 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endParaRPr lang="en-US" alt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29968" lvl="8" indent="0">
              <a:buNone/>
            </a:pPr>
            <a:r>
              <a:rPr lang="en-US" alt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features as the best predictors: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 HACK - Hacking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 INSD - Insider: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 PHYS - Physical Loss: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5: PORT - Portable Device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7: DISC - Unintended Disclosure: </a:t>
            </a:r>
          </a:p>
          <a:p>
            <a:pPr marL="2029968" lvl="8" indent="0"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being the most accurate and hacking the least. </a:t>
            </a: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76200" y="228600"/>
            <a:ext cx="9067800" cy="6629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312"/>
            <a:ext cx="5257800" cy="26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K-nearest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Neighbors (knn)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Grid Search Results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71600" y="1752600"/>
            <a:ext cx="64008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000" dirty="0" smtClean="0"/>
              <a:t>Optimal K-Value = 8, </a:t>
            </a:r>
          </a:p>
          <a:p>
            <a:pPr algn="ctr"/>
            <a:r>
              <a:rPr lang="en-US" sz="2000" dirty="0" smtClean="0"/>
              <a:t>overall accuracy 0.334148329258  </a:t>
            </a:r>
          </a:p>
          <a:p>
            <a:pPr marL="109728" indent="0">
              <a:buFont typeface="Wingdings 3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73927"/>
            <a:ext cx="5547282" cy="3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Evaluation-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Results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[ 0.29539952 0.18401937 0.26876513 0.27118644 0.24697337 0.28329298 0.29297821 0.2590799 0.27007299 0.24264706 0.31127451 0.26108374 0.2962963 0.27160494 0.2691358 0.27407407 0.29382716 0.26419753 0.34814815 0.31111111]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0.275758414108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best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 Extra Tree Classifier, RFE also not good to use.</a:t>
            </a: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Logit Regression Results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Validation into Training and Test datasets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0.303993480033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 not work for multi-class features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52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Breach Type – Random Forest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/>
              <a:t>Overall accuracy = 0.94132029339853296</a:t>
            </a:r>
          </a:p>
          <a:p>
            <a:r>
              <a:rPr lang="en-US" sz="2400" dirty="0" smtClean="0"/>
              <a:t>Hacking </a:t>
            </a:r>
            <a:r>
              <a:rPr lang="en-US" sz="2400" dirty="0"/>
              <a:t>showing largest population</a:t>
            </a:r>
          </a:p>
          <a:p>
            <a:r>
              <a:rPr lang="en-US" sz="2400" dirty="0"/>
              <a:t>Best model to use for classification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70" y="3150331"/>
            <a:ext cx="4077730" cy="2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Organization 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822"/>
            <a:ext cx="8153399" cy="5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Organization Type – Findings and Summary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medical and harm.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 and medical have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has a positive correlation with the other organizations.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Organizations predicted the most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Tested same models as Breach Types with similar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best model to use at overall accuracy of .90.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" y="1387626"/>
            <a:ext cx="8585094" cy="47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Language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Word Cloud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themes here appear to be social security number, credit cards, birthdates, names and addresses, employees and business associates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0" y="2273644"/>
            <a:ext cx="7241059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 for the number of topics.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pyLDAvis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generate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Intertopic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Distance Map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topics to the documents in corpus (Document-Topic Distribution)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Top 10 topics show persistent cases of physical loss, theft and hacking.</a:t>
            </a: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Topics appearing: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Hacking getting email, passwords, etc.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2) Credit card and bank accounts, lawsuit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3) Unauthorized access to payment systems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4) University, student, computer files, documents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9) Stolen laptop from employee containing patient medical information, birthdate, etc.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Topics from LSI 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Latent Semantic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Indexing”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000" dirty="0" smtClean="0"/>
              <a:t>Similar </a:t>
            </a:r>
            <a:r>
              <a:rPr lang="en-US" sz="2000" dirty="0"/>
              <a:t>to LDA only in different order and less clear</a:t>
            </a:r>
          </a:p>
          <a:p>
            <a:r>
              <a:rPr lang="en-US" sz="2000" dirty="0"/>
              <a:t>1) Breaches relating to business and servers. </a:t>
            </a:r>
          </a:p>
          <a:p>
            <a:r>
              <a:rPr lang="en-US" sz="2000" dirty="0"/>
              <a:t>2) Stolen laptop from employee containing patient medical information.</a:t>
            </a:r>
          </a:p>
          <a:p>
            <a:r>
              <a:rPr lang="en-US" sz="2000" dirty="0"/>
              <a:t>3) Breaches related to email</a:t>
            </a:r>
          </a:p>
          <a:p>
            <a:pPr marL="109728" indent="0">
              <a:buNone/>
            </a:pPr>
            <a:r>
              <a:rPr lang="en-US" sz="2000" dirty="0"/>
              <a:t>LSI shows topics that appear similar, but harder to differentiate topics in this case.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Prefer LDA topic model.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1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  <a:p>
            <a:pPr marL="525780" indent="-457200"/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unsupervised topic modeling, prefer LDA</a:t>
            </a:r>
          </a:p>
          <a:p>
            <a:pPr marL="525780" indent="-457200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all supervised classification models for description data, will use Random Forest.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1180</TotalTime>
  <Words>2476</Words>
  <Application>Microsoft Office PowerPoint</Application>
  <PresentationFormat>On-screen Show (4:3)</PresentationFormat>
  <Paragraphs>501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112</cp:revision>
  <dcterms:created xsi:type="dcterms:W3CDTF">2018-07-27T14:19:18Z</dcterms:created>
  <dcterms:modified xsi:type="dcterms:W3CDTF">2018-07-28T10:00:17Z</dcterms:modified>
</cp:coreProperties>
</file>