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C6D96-CFDE-47F0-B400-ED74687A4FD9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217759-106D-461C-8701-AEF9AC4982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cyrights.org/chronology-data-breaches-faq" TargetMode="External"/><Relationship Id="rId2" Type="http://schemas.openxmlformats.org/officeDocument/2006/relationships/hyperlink" Target="https://www.privacyrights.org/data-breach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4400" b="1" dirty="0"/>
              <a:t>Data Analytics Capstone Project </a:t>
            </a:r>
          </a:p>
          <a:p>
            <a:pPr marL="109728" indent="0" algn="ctr">
              <a:buNone/>
            </a:pPr>
            <a:endParaRPr lang="en-US" sz="4400" dirty="0"/>
          </a:p>
          <a:p>
            <a:pPr marL="109728" indent="0" algn="ctr">
              <a:buNone/>
            </a:pPr>
            <a:r>
              <a:rPr lang="en-US" sz="4400" dirty="0"/>
              <a:t>History of Data Breaches in U.S </a:t>
            </a:r>
            <a:r>
              <a:rPr lang="en-US" b="1" dirty="0" smtClean="0"/>
              <a:t> </a:t>
            </a: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04800"/>
            <a:ext cx="4038600" cy="5702491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endParaRPr lang="en-US" b="1" dirty="0" smtClean="0"/>
          </a:p>
          <a:p>
            <a:pPr marL="109728" indent="0" algn="ctr">
              <a:buNone/>
            </a:pPr>
            <a:endParaRPr lang="en-US" b="1" dirty="0"/>
          </a:p>
          <a:p>
            <a:pPr marL="109728" indent="0" algn="ctr">
              <a:buNone/>
            </a:pPr>
            <a:r>
              <a:rPr lang="en-US" b="1" dirty="0" smtClean="0"/>
              <a:t>Presented </a:t>
            </a:r>
            <a:r>
              <a:rPr lang="en-US" b="1" dirty="0"/>
              <a:t>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 algn="ctr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Dropped the following columns as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and data </a:t>
            </a:r>
            <a:r>
              <a:rPr lang="en-US" dirty="0"/>
              <a:t>understanding: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overview,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description, etc.</a:t>
            </a:r>
          </a:p>
          <a:p>
            <a:r>
              <a:rPr lang="en-US" dirty="0" smtClean="0"/>
              <a:t>Data </a:t>
            </a:r>
            <a:r>
              <a:rPr lang="en-US" dirty="0"/>
              <a:t>assessment / transformation / cleaning / integration 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and data </a:t>
            </a:r>
            <a:r>
              <a:rPr lang="en-US" dirty="0"/>
              <a:t>visualization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Final analysis </a:t>
            </a:r>
            <a:r>
              <a:rPr lang="en-US" dirty="0" smtClean="0"/>
              <a:t>and </a:t>
            </a:r>
            <a:r>
              <a:rPr lang="en-US" dirty="0"/>
              <a:t>story telling: </a:t>
            </a:r>
            <a:endParaRPr lang="en-US" dirty="0" smtClean="0"/>
          </a:p>
          <a:p>
            <a:pPr lvl="1"/>
            <a:r>
              <a:rPr lang="en-US" dirty="0" smtClean="0"/>
              <a:t>Interpretation </a:t>
            </a:r>
            <a:r>
              <a:rPr lang="en-US" dirty="0"/>
              <a:t>of model </a:t>
            </a:r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managerial and technical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 and Business Purpose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business purpose was to investigate the history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breaches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U.S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Data Science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techniques to gather information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data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breaches, their impact and trends.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an external website was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for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 techniques to perform 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transformation, cleaning and integration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Performed exploratory data analysis and data visualization to gather insights and answer questions.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best data model to 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prediction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different data models by building 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odels 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valuated the performance of each model. 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were built using unsupervised (topic modeling) and supervised (classification) machine learning techniques.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analysis and story telling: 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 of model outputs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Answer business questions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Managerial and technical implications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5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Privacy_Rights_Clearinghouse-Data-Breaches-Export.csv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https://www.privacyrights.org/data-breaches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(Links to an external site.).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and FAQ: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https://www.privacyrights.org/chronology-data-breaches-faq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Duration of the data: 2005 through 2017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 Description and Understanding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elements/column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Made Public: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Date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information released 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public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date: year, month, 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Company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breached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City: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City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State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breached company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Breach:		Four-character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Breach Type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Organization: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Three-character Organization Type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Records: 		Number of records breached (integer)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Incident: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Text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describing breach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database source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URL: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data source URL (text)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of Breach: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Four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 year (numeric)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Latitude (signed numeric long)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Longitude (signed numeric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Breach </a:t>
            </a:r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CARD - Payment Card Fraud: Fraud involving debit and credit cards that is not accomplished via hacking (e.g. skimming devices at point-of-service terminals).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HACK - Hacking or Malware: Hacked by outside party or infected by malware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INSD - Insider: Someone with legitimate access intentionally breaches information, such as an employee, contractor, or customer)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 - Physical Loss: Includes paper documents that are lost, discarded, or stolen (non-electronic)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 - Portable Device: Lost, discarded, or stolen laptop, PDA, smartphone, memory stick, CDs, hard drive, data tape,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 - Stationary Device: Stationary computer loss (lost, inappropriately accessed, discarded, or stolen computer or server not designed for mobility)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DISC - Unintended Disclosure: Unintended disclosure (not involving hacking, intentional breach, or physical loss i.e. sensitive information posted publicly, mishandled, sent to the wrong party via publishing online, sending in an email, sending in a mailing or sending via fax.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Description and Understanding</a:t>
            </a:r>
          </a:p>
          <a:p>
            <a:pPr marL="109728" indent="0" algn="ctr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Institution/Organization)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BSF - Businesses - Financial and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BSO - Businesses - Other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BSR - Businesses - Retail/Merchant – Including Online Retail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EDU - Educational Institutions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GOV - Government &amp; Military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MED - Healthcare - Medical Providers &amp; Medical Insurance Services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NGO - Nonprofit Organizations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0000" lnSpcReduction="20000"/>
          </a:bodyPr>
          <a:lstStyle/>
          <a:p>
            <a:pPr marL="109728" indent="0" algn="ctr">
              <a:buNone/>
            </a:pPr>
            <a:r>
              <a:rPr lang="en-US" sz="5000" dirty="0"/>
              <a:t>Data </a:t>
            </a:r>
            <a:r>
              <a:rPr lang="en-US" sz="5000" dirty="0" smtClean="0"/>
              <a:t>assessment, Transformation, Cleaning </a:t>
            </a:r>
            <a:r>
              <a:rPr lang="en-US" sz="5000" dirty="0"/>
              <a:t>/ </a:t>
            </a:r>
            <a:r>
              <a:rPr lang="en-US" sz="5000" dirty="0" smtClean="0"/>
              <a:t>Integration </a:t>
            </a:r>
          </a:p>
          <a:p>
            <a:pPr marL="109728" indent="0" algn="ctr">
              <a:buNone/>
            </a:pPr>
            <a:endParaRPr lang="en-US" sz="3000" dirty="0"/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There are 8202 records total. </a:t>
            </a:r>
          </a:p>
          <a:p>
            <a:pPr marL="109728" indent="0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Checked 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and determined there were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quality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issues:</a:t>
            </a:r>
          </a:p>
          <a:p>
            <a:pPr marL="109728" indent="0">
              <a:buNone/>
            </a:pP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Made Public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				5682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			8134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organization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Records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8164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incident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8199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8148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2792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object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of Breach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8169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 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			8202 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non-null float64 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upon above counts, there are missing values for City, State,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, Description,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 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47500" lnSpcReduction="20000"/>
          </a:bodyPr>
          <a:lstStyle/>
          <a:p>
            <a:pPr marL="109728" indent="0" algn="ctr">
              <a:buNone/>
            </a:pP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assessment, Transformation, Cleaning 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</a:p>
          <a:p>
            <a:pPr marL="109728" indent="0">
              <a:buNone/>
            </a:pPr>
            <a:r>
              <a:rPr lang="en-US" sz="5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name: City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column.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The majority of cities are not provided. All we really need is State.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State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'United States'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Since this value was not provided in the file, the assumption is that the breach was national.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Records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Move zeros to null values. Then convert to float to remove zeros, then convert to int.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will enable the ability to measure the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quantitative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impact.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Description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Replace spaces with 'None'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This value was not provided in the file.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Column name: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Year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resolved: Drop column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Justification: We have date with year with no empty values so do not need this field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Remove the following fields as they are not needed: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 Source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Source URL </a:t>
            </a:r>
          </a:p>
          <a:p>
            <a:pPr marL="109728" indent="0" algn="ctr">
              <a:buNone/>
            </a:pP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9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584</TotalTime>
  <Words>833</Words>
  <Application>Microsoft Office PowerPoint</Application>
  <PresentationFormat>On-screen Show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RODRIGUEZ</dc:creator>
  <cp:lastModifiedBy>DOUGLAS RODRIGUEZ</cp:lastModifiedBy>
  <cp:revision>27</cp:revision>
  <dcterms:created xsi:type="dcterms:W3CDTF">2018-07-27T14:19:18Z</dcterms:created>
  <dcterms:modified xsi:type="dcterms:W3CDTF">2018-07-28T00:04:11Z</dcterms:modified>
</cp:coreProperties>
</file>