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68" r:id="rId14"/>
    <p:sldId id="270" r:id="rId15"/>
    <p:sldId id="267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chronology-data-breaches-faq" TargetMode="External"/><Relationship Id="rId2" Type="http://schemas.openxmlformats.org/officeDocument/2006/relationships/hyperlink" Target="https://www.privacyrights.org/data-breach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4400" b="1" dirty="0"/>
              <a:t>Data Analytics Capstone Project </a:t>
            </a:r>
          </a:p>
          <a:p>
            <a:pPr marL="109728" indent="0" algn="ctr">
              <a:buNone/>
            </a:pPr>
            <a:endParaRPr lang="en-US" sz="4400" dirty="0"/>
          </a:p>
          <a:p>
            <a:pPr marL="109728" indent="0" algn="ctr">
              <a:buNone/>
            </a:pPr>
            <a:r>
              <a:rPr lang="en-US" sz="4400" dirty="0"/>
              <a:t>History of Data Breaches in U.S </a:t>
            </a:r>
            <a:r>
              <a:rPr lang="en-US" b="1" dirty="0" smtClean="0"/>
              <a:t> </a:t>
            </a: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 marL="109728" indent="0" algn="ctr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 algn="ctr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assigned numerical values so that these would be picked up by histograms and correlations.  Added _CAT to column names.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values of all numerical columns to integers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Removed all non-US states from file.  Total records reduced to 8177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Renamed several columns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Date of Breach to Year only so now it becomes Breach Year replacing the one dropped. It had values in every record where the original one did not.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GDP from another file for normalization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file for just longitude and latitude columns and removed them from the breach file.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Wrote cleaned breach file.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‘Describe’ for columns with object types will provide statistical results as follows: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Year:</a:t>
            </a: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8177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	    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		2014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freq 	  	887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largest number of breaches occurred in 2014.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14 years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 count is 8,177</a:t>
            </a:r>
          </a:p>
        </p:txBody>
      </p:sp>
    </p:spTree>
    <p:extLst>
      <p:ext uri="{BB962C8B-B14F-4D97-AF65-F5344CB8AC3E}">
        <p14:creationId xmlns:p14="http://schemas.microsoft.com/office/powerpoint/2010/main" val="22883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answer business questions, need certain statistics: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get counts:  Statistical commands such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‘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df.groupby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(['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Breach_Year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']).size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()’ will provide counts for each group within a column.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Did this for Breach Type, Organization Type and State.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Histograms for each numerical column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(histograms in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2897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4825"/>
            <a:ext cx="7467600" cy="55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Organization Types: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Medical has the largest number of breaches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 by category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- 746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2 -1028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  -615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818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5 - 775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4077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7 -  118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3352800"/>
            <a:ext cx="44611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State CA top breaches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67800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Types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Breach Types: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 CARD - Payment Card Fraud: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Breach Type is ‘HACK’</a:t>
            </a: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	68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 	1708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HACK 	2431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INSD 	609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 	1691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 	1172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	249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 	249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292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X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X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CARD - Payment Card Fraud: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 Medical  with the most breaches,  Especially  Hacking and Physical Loss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and data </a:t>
            </a:r>
            <a:r>
              <a:rPr lang="en-US" dirty="0"/>
              <a:t>understanding: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overview,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description, etc.</a:t>
            </a:r>
          </a:p>
          <a:p>
            <a:r>
              <a:rPr lang="en-US" dirty="0" smtClean="0"/>
              <a:t>Data </a:t>
            </a:r>
            <a:r>
              <a:rPr lang="en-US" dirty="0"/>
              <a:t>assessment / transformation / cleaning / integration 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and data </a:t>
            </a:r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Final analysis </a:t>
            </a:r>
            <a:r>
              <a:rPr lang="en-US" dirty="0" smtClean="0"/>
              <a:t>and </a:t>
            </a:r>
            <a:r>
              <a:rPr lang="en-US" dirty="0"/>
              <a:t>story telling: </a:t>
            </a:r>
            <a:endParaRPr lang="en-US" dirty="0" smtClean="0"/>
          </a:p>
          <a:p>
            <a:pPr lvl="1"/>
            <a:r>
              <a:rPr lang="en-US" dirty="0" smtClean="0"/>
              <a:t>Interpretation </a:t>
            </a:r>
            <a:r>
              <a:rPr lang="en-US" dirty="0"/>
              <a:t>of model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managerial and technical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 and Business Purpose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business purpose was to investigate the history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U.S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Data Science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 to gather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breaches, their impact and trends.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an external website was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for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 techniques to perform 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transformation, cleaning and integration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Performed exploratory data analysis and data visualization to gather insights and answer questions.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best data model to 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prediction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different data models by building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odels 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valuated the performance of each model.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were built using unsupervised (topic modeling) and supervised (classification) machine learning techniques.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analysis and story telling: 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of model outputs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and technical implications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6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Privacy_Rights_Clearinghouse-Data-Breaches-Export.csv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https://www.privacyrights.org/data-breaches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(Links to an external site.).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and FAQ: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https://www.privacyrights.org/chronology-data-breaches-faq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Duration of the data: 2005 through 2017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 Description and Understanding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elements/column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Made Public: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information released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public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date: year, month, 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Company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breached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City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State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Breach:		Four-character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Organization: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Three-character Organization Type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Records: 		Number of records breached (integer)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Incident: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Text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describing breach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database source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URL: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 source URL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of Breach: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Four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 year (numeric)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 (signed numeric long)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 (signed numeric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CARD - Payment Card Fraud: Fraud involving debit and credit cards that is not accomplished via hacking (e.g. skimming devices at point-of-service terminals).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HACK - Hacking or Malware: Hacked by outside party or infected by malware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INSD - Insider: Someone with legitimate access intentionally breaches information, such as an employee, contractor, or customer)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 - Physical Loss: Includes paper documents that are lost, discarded, or stolen (non-electronic)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 - Portable Device: Lost, discarded, or stolen laptop, PDA, smartphone, memory stick, CDs, hard drive, data tape,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 - Stationary Device: Stationary computer loss (lost, inappropriately accessed, discarded, or stolen computer or server not designed for mobility)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DISC - Unintended Disclosure: Unintended disclosure (not involving hacking, intentional breach, or physical loss i.e. sensitive information posted publicly, mishandled, sent to the wrong party via publishing online, sending in an email, sending in a mailing or sending via fax.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Institution/Organization)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BSF - Businesses - Financial and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BSO - Businesses - Other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BSR - Businesses - Retail/Merchant – Including Online Retail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EDU - Educational Institutions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GOV - Government &amp; Military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MED - Healthcare - Medical Providers &amp; Medical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000" dirty="0"/>
              <a:t>Data </a:t>
            </a:r>
            <a:r>
              <a:rPr lang="en-US" sz="5000" dirty="0" smtClean="0"/>
              <a:t>assessment, Transformation, Cleaning </a:t>
            </a:r>
            <a:r>
              <a:rPr lang="en-US" sz="5000" dirty="0"/>
              <a:t>/ </a:t>
            </a:r>
            <a:r>
              <a:rPr lang="en-US" sz="5000" dirty="0" smtClean="0"/>
              <a:t>Integration </a:t>
            </a:r>
          </a:p>
          <a:p>
            <a:pPr marL="109728" indent="0" algn="ctr">
              <a:buNone/>
            </a:pPr>
            <a:endParaRPr lang="en-US" sz="3000" dirty="0"/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There are 8202 records total. </a:t>
            </a:r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Checked 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determined there were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issues:</a:t>
            </a:r>
          </a:p>
          <a:p>
            <a:pPr marL="109728" indent="0">
              <a:buNone/>
            </a:pP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Made Public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				5682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			8134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organization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Records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incident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8199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8148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2792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upon above counts, there are missing values for City, State,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Remove the following fields as 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781</TotalTime>
  <Words>1109</Words>
  <Application>Microsoft Office PowerPoint</Application>
  <PresentationFormat>On-screen Show (4:3)</PresentationFormat>
  <Paragraphs>213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PowerPoint Presentation</vt:lpstr>
      <vt:lpstr>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RODRIGUEZ</dc:creator>
  <cp:lastModifiedBy>DOUGLAS RODRIGUEZ</cp:lastModifiedBy>
  <cp:revision>48</cp:revision>
  <dcterms:created xsi:type="dcterms:W3CDTF">2018-07-27T14:19:18Z</dcterms:created>
  <dcterms:modified xsi:type="dcterms:W3CDTF">2018-07-28T03:21:05Z</dcterms:modified>
</cp:coreProperties>
</file>