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80" r:id="rId2"/>
    <p:sldId id="262" r:id="rId3"/>
    <p:sldId id="263" r:id="rId4"/>
    <p:sldId id="264" r:id="rId5"/>
    <p:sldId id="276" r:id="rId6"/>
    <p:sldId id="277" r:id="rId7"/>
    <p:sldId id="278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2" autoAdjust="0"/>
  </p:normalViewPr>
  <p:slideViewPr>
    <p:cSldViewPr snapToGrid="0" snapToObjects="1">
      <p:cViewPr>
        <p:scale>
          <a:sx n="39" d="100"/>
          <a:sy n="39" d="100"/>
        </p:scale>
        <p:origin x="-228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May 9,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20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C6205-553C-45B9-B85A-6B1C02A035B6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3AD1F-A835-4272-A9DB-05F58A533FF9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FAFC-6F2F-4FA6-976F-282E63F31CB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C26727-FA3C-4155-8CAD-B82095BE775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2BDDB-D569-46CC-891D-C632C7668ADA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F7392-EE7D-4297-9299-2033F627E42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E088C-80A7-4F24-AD89-BEA5A90C1C8B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0AB053-41FB-4B9B-8B3F-B994B96B920D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851C4-C7B6-4A25-8E8B-21831F8D6608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C36D8A-CA4B-4E43-9254-A88AC6A1A85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670/15_Capstone%20Project/rodriguez_m_hw_final_project.ipynb#The-most-popular-words-are-related-to-sharing-video's,-SoundCloud,-watching--YouTube,-ITunes,-Apple,-Facebook,-and-Michael-Jackson-songs" TargetMode="External"/><Relationship Id="rId2" Type="http://schemas.openxmlformats.org/officeDocument/2006/relationships/hyperlink" Target="http://localhost:8888/notebooks/Desktop/670/15_Capstone%20Project/rodriguez_m_hw_final_project.ipynb#Soundcloud-appears-to-be-the-most-talked-about-over-the-other-four-distribut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633784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800" b="1" dirty="0" smtClean="0"/>
              <a:t>Analytics for the Digital</a:t>
            </a:r>
          </a:p>
          <a:p>
            <a:pPr marL="109728" indent="0" algn="ctr">
              <a:buNone/>
            </a:pPr>
            <a:r>
              <a:rPr lang="en-US" sz="4800" b="1" dirty="0" smtClean="0"/>
              <a:t>Music  </a:t>
            </a:r>
            <a:r>
              <a:rPr lang="en-US" sz="4800" b="1" dirty="0"/>
              <a:t>Market </a:t>
            </a:r>
            <a:r>
              <a:rPr lang="en-US" sz="4800" b="1" dirty="0" smtClean="0"/>
              <a:t> </a:t>
            </a:r>
          </a:p>
          <a:p>
            <a:endParaRPr lang="en-US" sz="4800" b="1" dirty="0"/>
          </a:p>
          <a:p>
            <a:pPr algn="ctr"/>
            <a:r>
              <a:rPr lang="en-US" sz="2000" b="1" dirty="0" smtClean="0"/>
              <a:t>Final </a:t>
            </a:r>
            <a:r>
              <a:rPr lang="en-US" sz="2000" b="1" dirty="0"/>
              <a:t>Project MIS 670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/>
              <a:t>presented 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48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7654"/>
            <a:ext cx="6777317" cy="39049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Soundcloud appears to be the most talked about over the other four distributers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looking at bigrams for comments, </a:t>
            </a:r>
            <a:r>
              <a:rPr lang="en-US" dirty="0">
                <a:solidFill>
                  <a:schemeClr val="tx1"/>
                </a:solidFill>
              </a:rPr>
              <a:t>The most popular words are related to sharing video's, SoundCloud, watching YouTube, ITunes, Apple, Facebook, and Michael Jackson songs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Sharing and watching media online is very popular with Soundcloud a popular source,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99523"/>
            <a:ext cx="7024744" cy="7269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Methods and Results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91771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228"/>
            <a:ext cx="6777317" cy="3954402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file, "Reverbnation.gdf" was generated from Netvizz with a crawl depth of 1 for “Page Like Network”. This file was imported into Gephi for </a:t>
            </a:r>
            <a:r>
              <a:rPr lang="en-US" i="1" dirty="0" smtClean="0"/>
              <a:t>analysis and visualization.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 -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721351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062680"/>
            <a:ext cx="8649729" cy="5795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494270"/>
            <a:ext cx="8402594" cy="56841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Results –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43204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2" y="1606379"/>
            <a:ext cx="8007178" cy="46708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Major organizations, internal organizations, media, concerts, public figures are most important to Reverbnation.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There are two major nodes in this  visualization:</a:t>
            </a:r>
          </a:p>
          <a:p>
            <a:pPr marL="68580" indent="0">
              <a:buNone/>
            </a:pPr>
            <a:r>
              <a:rPr lang="en-US" dirty="0" smtClean="0"/>
              <a:t>    ReverbNation and IDYLL Connect, both internal                                 </a:t>
            </a:r>
          </a:p>
          <a:p>
            <a:endParaRPr lang="en-US" dirty="0"/>
          </a:p>
          <a:p>
            <a:r>
              <a:rPr lang="en-US" dirty="0" smtClean="0"/>
              <a:t>These two show in the top entities </a:t>
            </a:r>
            <a:r>
              <a:rPr lang="en-US" dirty="0"/>
              <a:t>with the highest betweenness </a:t>
            </a:r>
            <a:r>
              <a:rPr lang="en-US" dirty="0" smtClean="0"/>
              <a:t>centrality along with the Wakarusa </a:t>
            </a:r>
            <a:r>
              <a:rPr lang="en-US" dirty="0"/>
              <a:t>(music fest</a:t>
            </a:r>
            <a:r>
              <a:rPr lang="en-US" dirty="0" smtClean="0"/>
              <a:t>). They also the highest weighted degree.</a:t>
            </a:r>
          </a:p>
          <a:p>
            <a:endParaRPr lang="en-US" dirty="0"/>
          </a:p>
          <a:p>
            <a:r>
              <a:rPr lang="en-US" dirty="0" smtClean="0"/>
              <a:t>The number of communities after running the modularity statistic is 13.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16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279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6378"/>
            <a:ext cx="6777317" cy="42262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Extracted tweets from Twitter using Tweepy.  </a:t>
            </a:r>
          </a:p>
          <a:p>
            <a:endParaRPr lang="en-US" dirty="0"/>
          </a:p>
          <a:p>
            <a:r>
              <a:rPr lang="en-US" dirty="0" smtClean="0"/>
              <a:t>Criteria was digital music topics in general to see which of the five digital music publishing and distribution sites were tweeted about.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and Results -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497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Tweets containing the </a:t>
            </a:r>
            <a:r>
              <a:rPr lang="en-US" dirty="0"/>
              <a:t>hashtag #</a:t>
            </a:r>
            <a:r>
              <a:rPr lang="en-US" dirty="0" smtClean="0"/>
              <a:t>Soundcloud appears be about hip </a:t>
            </a:r>
            <a:r>
              <a:rPr lang="en-US" dirty="0"/>
              <a:t>hop beats, </a:t>
            </a:r>
            <a:r>
              <a:rPr lang="en-US" dirty="0" smtClean="0"/>
              <a:t>DJ's</a:t>
            </a:r>
            <a:r>
              <a:rPr lang="en-US" dirty="0"/>
              <a:t>, Indie type groups, rock, </a:t>
            </a:r>
            <a:r>
              <a:rPr lang="en-US" dirty="0" smtClean="0"/>
              <a:t>and radio -  </a:t>
            </a:r>
            <a:r>
              <a:rPr lang="en-US" dirty="0" err="1" smtClean="0"/>
              <a:t>Totalng</a:t>
            </a:r>
            <a:r>
              <a:rPr lang="en-US" dirty="0" smtClean="0"/>
              <a:t> 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Soundcloud had the largest occurrence is this  data extract of all of the sites.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487" y="325382"/>
            <a:ext cx="7024742" cy="9102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 -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80908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for </a:t>
            </a:r>
            <a:r>
              <a:rPr lang="en-US" dirty="0" err="1" smtClean="0"/>
              <a:t>Tunecore</a:t>
            </a:r>
            <a:r>
              <a:rPr lang="en-US" dirty="0"/>
              <a:t> </a:t>
            </a:r>
            <a:r>
              <a:rPr lang="en-US" dirty="0" smtClean="0"/>
              <a:t>and Bandcamp were not found.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Other hashtags occurred such as Indie and </a:t>
            </a:r>
            <a:r>
              <a:rPr lang="en-US" dirty="0" err="1" smtClean="0"/>
              <a:t>Indiemusic</a:t>
            </a:r>
            <a:r>
              <a:rPr lang="en-US" dirty="0"/>
              <a:t> </a:t>
            </a:r>
            <a:r>
              <a:rPr lang="en-US" dirty="0" smtClean="0"/>
              <a:t>totaling 127 rows. </a:t>
            </a:r>
          </a:p>
          <a:p>
            <a:endParaRPr lang="en-US" dirty="0"/>
          </a:p>
          <a:p>
            <a:r>
              <a:rPr lang="en-US" dirty="0" smtClean="0"/>
              <a:t>This indicates that Indie bands utilize these sites, especially Soundcloud.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Twitter -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098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dirty="0"/>
              <a:t>Playlists are becoming a more popular product.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marL="68580" indent="0" eaLnBrk="1" hangingPunct="1">
              <a:buNone/>
            </a:pPr>
            <a:r>
              <a:rPr lang="en-US" altLang="en-US" dirty="0" smtClean="0"/>
              <a:t>One of the more popular genres is hip hop.  A recording studio can produce ‘Beats’ and sell them online.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r>
              <a:rPr lang="en-US" altLang="en-US" dirty="0" smtClean="0"/>
              <a:t>Another popular genre is Indie Music.</a:t>
            </a:r>
            <a:endParaRPr lang="en-US" alt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Findings </a:t>
            </a:r>
            <a:r>
              <a:rPr lang="en-US" altLang="en-US" dirty="0" smtClean="0"/>
              <a:t>/ Results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43490" y="1853514"/>
            <a:ext cx="6777319" cy="397911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Based on the findings, the most popular and effective type of distribution is with a company that provides the most services for the musician</a:t>
            </a:r>
            <a:r>
              <a:rPr lang="en-US" altLang="en-US" dirty="0" smtClean="0"/>
              <a:t>.</a:t>
            </a:r>
          </a:p>
          <a:p>
            <a:pPr marL="6858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Depending on the goals and experience of the musician, one distribution site may be more suited than another one. 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The use of social media, such as Facebook and Twitter is essential in marketing music and video</a:t>
            </a:r>
            <a:r>
              <a:rPr lang="en-US" altLang="en-US" dirty="0" smtClean="0"/>
              <a:t>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490" y="523090"/>
            <a:ext cx="7024744" cy="50457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  Conclusion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490" y="1359825"/>
            <a:ext cx="6777317" cy="464555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The music business has changed dramatically in the last </a:t>
            </a:r>
            <a:r>
              <a:rPr lang="en-US" altLang="en-US" dirty="0" smtClean="0"/>
              <a:t>25 years </a:t>
            </a:r>
            <a:r>
              <a:rPr lang="en-US" altLang="en-US" dirty="0" smtClean="0"/>
              <a:t>due to technology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access to music and media has changed the way musicians and recording studios generate an income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internet, cell phones and social media have impacted this industry.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study provides analytics regarding digital </a:t>
            </a:r>
            <a:r>
              <a:rPr lang="en-US" altLang="en-US" dirty="0" smtClean="0"/>
              <a:t>music distribution and publishing companies </a:t>
            </a:r>
            <a:r>
              <a:rPr lang="en-US" altLang="en-US" dirty="0" smtClean="0"/>
              <a:t>as a revenue channel for musicians and recording studios.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490" y="448950"/>
            <a:ext cx="7024744" cy="57871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Business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approach was to perform analytics on Twitter tweets and Facebook comments and statuses.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Texts were collected from Facebook fan pages of 5 known digital music distributors and publishers.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weets from Twitter were collected based on general criteria for music publishing and music distribution.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Reverbnation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Bandcamp 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TuneCore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CD Baby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SoundCloud 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 Digital Sites Researched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Gensim for Topic Modeling for Facebook statuses for all sites.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46" y="271848"/>
            <a:ext cx="7252688" cy="69197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Methods / Results Facebook Statuses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46638"/>
            <a:ext cx="7203988" cy="35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64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13 for the number of topics. 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pyLDAvis</a:t>
            </a:r>
            <a:r>
              <a:rPr lang="en-US" dirty="0" smtClean="0"/>
              <a:t> to </a:t>
            </a:r>
            <a:r>
              <a:rPr lang="en-US" dirty="0"/>
              <a:t>generate </a:t>
            </a:r>
            <a:r>
              <a:rPr lang="en-US" dirty="0" smtClean="0"/>
              <a:t>a </a:t>
            </a:r>
            <a:r>
              <a:rPr lang="en-US" dirty="0" err="1" smtClean="0"/>
              <a:t>Intertopic</a:t>
            </a:r>
            <a:r>
              <a:rPr lang="en-US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Map.</a:t>
            </a:r>
          </a:p>
          <a:p>
            <a:endParaRPr lang="en-US" dirty="0" smtClean="0"/>
          </a:p>
          <a:p>
            <a:r>
              <a:rPr lang="en-US" dirty="0"/>
              <a:t>Top topics appear to be related to playlists, sharing video albums, downloads, free downloads, touring and music </a:t>
            </a:r>
            <a:r>
              <a:rPr lang="en-US" dirty="0" smtClean="0"/>
              <a:t>festivals.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Methods/Results – Topic Modeling Statuses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506353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27664"/>
            <a:ext cx="6777317" cy="510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did Fan Metrics for the two older sites CD Baby and TuneCore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Total Fans = 234332  for TuneCore</a:t>
            </a:r>
          </a:p>
          <a:p>
            <a:r>
              <a:rPr lang="en-US" dirty="0"/>
              <a:t>Total Fans = 161820  for CD </a:t>
            </a:r>
            <a:r>
              <a:rPr lang="en-US" dirty="0" smtClean="0"/>
              <a:t>Baby</a:t>
            </a:r>
          </a:p>
          <a:p>
            <a:endParaRPr lang="en-US" dirty="0"/>
          </a:p>
          <a:p>
            <a:r>
              <a:rPr lang="en-US" dirty="0"/>
              <a:t>Even though TuneCore has more </a:t>
            </a:r>
            <a:r>
              <a:rPr lang="en-US" dirty="0" smtClean="0"/>
              <a:t>fans, comparison </a:t>
            </a:r>
            <a:r>
              <a:rPr lang="en-US" dirty="0"/>
              <a:t>shows that </a:t>
            </a:r>
            <a:r>
              <a:rPr lang="en-US" dirty="0" smtClean="0"/>
              <a:t>CD Baby </a:t>
            </a:r>
            <a:r>
              <a:rPr lang="en-US" dirty="0"/>
              <a:t>is </a:t>
            </a:r>
            <a:r>
              <a:rPr lang="en-US" dirty="0" smtClean="0"/>
              <a:t> actually more </a:t>
            </a:r>
            <a:r>
              <a:rPr lang="en-US" dirty="0"/>
              <a:t>popular than </a:t>
            </a:r>
            <a:r>
              <a:rPr lang="en-US" dirty="0" smtClean="0"/>
              <a:t>TuneCore.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terms of commitment, an artist is not necessarily committed and </a:t>
            </a:r>
            <a:r>
              <a:rPr lang="en-US" dirty="0" smtClean="0"/>
              <a:t>may with </a:t>
            </a:r>
            <a:r>
              <a:rPr lang="en-US" dirty="0"/>
              <a:t>a different distributor.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Methods/Results</a:t>
            </a:r>
            <a:r>
              <a:rPr lang="en-US" dirty="0" smtClean="0"/>
              <a:t> Fan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074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027664"/>
            <a:ext cx="6979764" cy="48049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Conducted word frequency analysis to  determine how many times any of the distro sites were referenced.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45" y="325382"/>
            <a:ext cx="7302115" cy="7022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" y="2891481"/>
            <a:ext cx="8292025" cy="37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38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" y="1027664"/>
            <a:ext cx="7995910" cy="4979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8" y="473663"/>
            <a:ext cx="6511283" cy="55400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Methods and Results- bigrams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6834105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2449</TotalTime>
  <Words>707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PowerPoint Presentation</vt:lpstr>
      <vt:lpstr>Business Problem</vt:lpstr>
      <vt:lpstr>Approach</vt:lpstr>
      <vt:lpstr> Digital Sites Researched</vt:lpstr>
      <vt:lpstr>Methods / Results Facebook Statuses</vt:lpstr>
      <vt:lpstr>Methods/Results – Topic Modeling Statuses</vt:lpstr>
      <vt:lpstr>Methods/Results Fan Metrics</vt:lpstr>
      <vt:lpstr>Methods and Results</vt:lpstr>
      <vt:lpstr>Methods and Results- bigrams</vt:lpstr>
      <vt:lpstr>Methods and Results (continued)</vt:lpstr>
      <vt:lpstr>Results - Network Analysis</vt:lpstr>
      <vt:lpstr>Results – Network Analysis</vt:lpstr>
      <vt:lpstr>Results – Network Analysis</vt:lpstr>
      <vt:lpstr>Methods and Results - Twitter</vt:lpstr>
      <vt:lpstr>Methods and Results - Twitter</vt:lpstr>
      <vt:lpstr>Results Twitter - other</vt:lpstr>
      <vt:lpstr>Findings / Results</vt:lpstr>
      <vt:lpstr>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63</cp:revision>
  <dcterms:created xsi:type="dcterms:W3CDTF">2016-03-18T14:58:47Z</dcterms:created>
  <dcterms:modified xsi:type="dcterms:W3CDTF">2018-05-11T04:34:28Z</dcterms:modified>
</cp:coreProperties>
</file>