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82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Rectangle 82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84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      Participant </a:t>
            </a:r>
            <a:r>
              <a:rPr lang="en-US" altLang="en-US" dirty="0" smtClean="0"/>
              <a:t>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b="1" dirty="0" smtClean="0"/>
              <a:t>Final Project: </a:t>
            </a: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b="1" dirty="0" smtClean="0"/>
              <a:t>MIS 670</a:t>
            </a:r>
            <a:endParaRPr lang="en-US" sz="2800" b="1" dirty="0" smtClean="0"/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b="1" dirty="0"/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b="1" dirty="0" smtClean="0"/>
              <a:t>Music Market Trends Analytics  </a:t>
            </a:r>
            <a:r>
              <a:rPr lang="en-US" sz="2800" b="1" dirty="0" smtClean="0"/>
              <a:t>presented by </a:t>
            </a:r>
            <a:endParaRPr lang="en-US" sz="2800" b="1" dirty="0" smtClean="0"/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b="1" dirty="0" smtClean="0"/>
              <a:t>Miriam </a:t>
            </a:r>
            <a:r>
              <a:rPr lang="en-US" sz="2800" b="1" dirty="0" smtClean="0"/>
              <a:t>Rodriguez</a:t>
            </a:r>
            <a:endParaRPr lang="en-US" sz="28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Texts were collected from Facebook fan pages of 5 known digital music distributors and publishers.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general criteria for music publishing and music distribution. 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 Digital Sites Researched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Reverbnation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err="1" smtClean="0"/>
              <a:t>Bandcamp</a:t>
            </a:r>
            <a:endParaRPr lang="en-US" sz="2600" dirty="0" smtClean="0"/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err="1" smtClean="0"/>
              <a:t>TuneCore</a:t>
            </a:r>
            <a:endParaRPr lang="en-US" sz="2600" dirty="0" smtClean="0"/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CD Baby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err="1" smtClean="0"/>
              <a:t>SoundCloud</a:t>
            </a:r>
            <a:r>
              <a:rPr lang="en-US" sz="2600" dirty="0" smtClean="0"/>
              <a:t> 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Another popular genre is Indie Rock.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Slide 6 - Findings / Results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musician.</a:t>
            </a:r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801</TotalTime>
  <Words>235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       Participant Name</vt:lpstr>
      <vt:lpstr>Business Problem</vt:lpstr>
      <vt:lpstr>Approach</vt:lpstr>
      <vt:lpstr> Digital Sites Researched</vt:lpstr>
      <vt:lpstr>Findings / Results</vt:lpstr>
      <vt:lpstr>Slide 6 - Findings /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27</cp:revision>
  <dcterms:created xsi:type="dcterms:W3CDTF">2016-03-18T14:58:47Z</dcterms:created>
  <dcterms:modified xsi:type="dcterms:W3CDTF">2018-05-10T01:07:04Z</dcterms:modified>
</cp:coreProperties>
</file>