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80" r:id="rId2"/>
    <p:sldId id="262" r:id="rId3"/>
    <p:sldId id="263" r:id="rId4"/>
    <p:sldId id="264" r:id="rId5"/>
    <p:sldId id="276" r:id="rId6"/>
    <p:sldId id="277" r:id="rId7"/>
    <p:sldId id="278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800" b="1" dirty="0"/>
              <a:t>Music Digital Market </a:t>
            </a:r>
            <a:r>
              <a:rPr lang="en-US" sz="4800" b="1" dirty="0" smtClean="0"/>
              <a:t> </a:t>
            </a:r>
            <a:r>
              <a:rPr lang="en-US" sz="4800" b="1" dirty="0"/>
              <a:t>Analytics</a:t>
            </a:r>
            <a:br>
              <a:rPr lang="en-US" sz="4800" b="1" dirty="0"/>
            </a:br>
            <a:r>
              <a:rPr lang="en-US" sz="2000" b="1" dirty="0"/>
              <a:t>Final Project MIS 670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presented by </a:t>
            </a:r>
          </a:p>
          <a:p>
            <a:pPr algn="ctr"/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file, "Reverbnation.gdf" was generated from Netvizz with a crawl depth of 1 for “Page Like Network”. This file was imported into Gephi for </a:t>
            </a:r>
            <a:r>
              <a:rPr lang="en-US" i="1" dirty="0" smtClean="0"/>
              <a:t>analysis and visualization.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</a:t>
            </a:r>
            <a:r>
              <a:rPr lang="en-US" dirty="0" err="1" smtClean="0"/>
              <a:t>Totalng</a:t>
            </a:r>
            <a:r>
              <a:rPr lang="en-US" dirty="0" smtClean="0"/>
              <a:t>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 is this  data extract of all of the 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</a:t>
            </a:r>
            <a:r>
              <a:rPr lang="en-US" dirty="0" err="1" smtClean="0"/>
              <a:t>Tunecore</a:t>
            </a:r>
            <a:r>
              <a:rPr lang="en-US" dirty="0"/>
              <a:t> </a:t>
            </a:r>
            <a:r>
              <a:rPr lang="en-US" dirty="0" smtClean="0"/>
              <a:t>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Other hashtags occurred such as Indie and </a:t>
            </a:r>
            <a:r>
              <a:rPr lang="en-US" dirty="0" err="1" smtClean="0"/>
              <a:t>Indiemusic</a:t>
            </a:r>
            <a:r>
              <a:rPr lang="en-US" dirty="0"/>
              <a:t> </a:t>
            </a:r>
            <a:r>
              <a:rPr lang="en-US" dirty="0" smtClean="0"/>
              <a:t>totaling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Another popular genre is Indie Music.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490" y="1359825"/>
            <a:ext cx="6777317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Texts were collected from Facebook fan pages of 5 known digital music distributors and publishers.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general criteria for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Reverbnation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Bandcamp  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TuneCore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CD Baby</a:t>
            </a:r>
          </a:p>
          <a:p>
            <a:pPr marL="68580" indent="0">
              <a:buNone/>
            </a:pPr>
            <a:endParaRPr lang="en-US" sz="2600" dirty="0" smtClean="0"/>
          </a:p>
          <a:p>
            <a:r>
              <a:rPr lang="en-US" sz="2600" dirty="0" smtClean="0"/>
              <a:t>SoundCloud 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 Digital Sites Researched</a:t>
            </a:r>
            <a:endParaRPr lang="en-US" alt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did Fan Metrics for the two older sites CD Baby and TuneCore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terms of commitment, an artist is not necessarily committed and </a:t>
            </a:r>
            <a:r>
              <a:rPr lang="en-US" dirty="0" smtClean="0"/>
              <a:t>may with </a:t>
            </a:r>
            <a:r>
              <a:rPr lang="en-US" dirty="0"/>
              <a:t>a different distributor.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Conducted word frequency analysis to  determine how many times any of the distro sites were referenced.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891481"/>
            <a:ext cx="8292025" cy="37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2398</TotalTime>
  <Words>701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PowerPoint Presentation</vt:lpstr>
      <vt:lpstr>Business Problem</vt:lpstr>
      <vt:lpstr>Approach</vt:lpstr>
      <vt:lpstr> Digital Sites Researched</vt:lpstr>
      <vt:lpstr>Methods / Results Facebook Statuses</vt:lpstr>
      <vt:lpstr>Methods/Results – Topic Modeling Statuses</vt:lpstr>
      <vt:lpstr>Methods/Results Fan Metrics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60</cp:revision>
  <dcterms:created xsi:type="dcterms:W3CDTF">2016-03-18T14:58:47Z</dcterms:created>
  <dcterms:modified xsi:type="dcterms:W3CDTF">2018-05-11T03:43:56Z</dcterms:modified>
</cp:coreProperties>
</file>