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80" r:id="rId2"/>
    <p:sldId id="262" r:id="rId3"/>
    <p:sldId id="281" r:id="rId4"/>
    <p:sldId id="263" r:id="rId5"/>
    <p:sldId id="282" r:id="rId6"/>
    <p:sldId id="276" r:id="rId7"/>
    <p:sldId id="277" r:id="rId8"/>
    <p:sldId id="278" r:id="rId9"/>
    <p:sldId id="28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633784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800" b="1" dirty="0" smtClean="0"/>
              <a:t>Analytics for the Digital</a:t>
            </a:r>
          </a:p>
          <a:p>
            <a:pPr marL="109728" indent="0" algn="ctr">
              <a:buNone/>
            </a:pPr>
            <a:r>
              <a:rPr lang="en-US" sz="4800" b="1" dirty="0" smtClean="0"/>
              <a:t>Music  </a:t>
            </a:r>
            <a:r>
              <a:rPr lang="en-US" sz="4800" b="1" dirty="0"/>
              <a:t>Market </a:t>
            </a:r>
            <a:r>
              <a:rPr lang="en-US" sz="4800" b="1" dirty="0" smtClean="0"/>
              <a:t> </a:t>
            </a:r>
          </a:p>
          <a:p>
            <a:endParaRPr lang="en-US" sz="4800" b="1" dirty="0"/>
          </a:p>
          <a:p>
            <a:pPr algn="ctr"/>
            <a:r>
              <a:rPr lang="en-US" sz="2000" b="1" dirty="0" smtClean="0"/>
              <a:t>Final </a:t>
            </a:r>
            <a:r>
              <a:rPr lang="en-US" sz="2000" b="1" dirty="0"/>
              <a:t>Project MIS 670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/>
              <a:t>presented 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 advTm="19484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Conducted word frequency analysis to  determine how many times any of the distro sites were referenced.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125363"/>
            <a:ext cx="8292025" cy="45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 advTm="29006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 advTm="50848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 advTm="35562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file, "Reverbnation.gdf" was generated from Netvizz with a crawl depth of 1 for “Page Like Network”. This file was imported into Gephi for </a:t>
            </a:r>
            <a:r>
              <a:rPr lang="en-US" dirty="0" smtClean="0"/>
              <a:t>analysis and visualization.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 advTm="38034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 advTm="15696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 advTm="39504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 advTm="18654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Total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 advTm="21432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TuneCore 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Hashtags Indie and </a:t>
            </a:r>
            <a:r>
              <a:rPr lang="en-US" dirty="0" err="1" smtClean="0"/>
              <a:t>IndieMusic</a:t>
            </a:r>
            <a:r>
              <a:rPr lang="en-US" dirty="0" smtClean="0"/>
              <a:t> totaled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 advTm="16273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Indie music, basically alternative rock is mentioned more than any other genre</a:t>
            </a:r>
            <a:r>
              <a:rPr lang="en-US" altLang="en-US" dirty="0" smtClean="0"/>
              <a:t>. 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 advTm="19415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6692" y="1359825"/>
            <a:ext cx="7850659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 advTm="177564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 advTm="35009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do we focus effort in the digital music market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should the recording studio be focusing 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trends for marketing music online?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4357"/>
      </p:ext>
    </p:extLst>
  </p:cSld>
  <p:clrMapOvr>
    <a:masterClrMapping/>
  </p:clrMapOvr>
  <p:transition advTm="15209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Facebook statuses and comments were collected from fan pages of 5 known digital music distributors and publishers using Python.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separate status extracts were combined into one file and the separate comment extracts were combined into their own file as well. 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criteria related to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 advTm="80089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Sites Researched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Reverbnation </a:t>
            </a:r>
            <a:endParaRPr lang="en-US" dirty="0"/>
          </a:p>
          <a:p>
            <a:r>
              <a:rPr lang="en-US" dirty="0"/>
              <a:t>Bandcamp  </a:t>
            </a:r>
          </a:p>
          <a:p>
            <a:r>
              <a:rPr lang="en-US" dirty="0"/>
              <a:t>TuneCore</a:t>
            </a:r>
          </a:p>
          <a:p>
            <a:r>
              <a:rPr lang="en-US" dirty="0"/>
              <a:t>CD Baby</a:t>
            </a:r>
          </a:p>
          <a:p>
            <a:r>
              <a:rPr lang="en-US" dirty="0"/>
              <a:t>SoundCloud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Each one has variations in services offered, but in general, each has ‘stores’ that the artist(s) can place music or videos for sale and download by the public.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Artists </a:t>
            </a:r>
            <a:r>
              <a:rPr lang="en-US" dirty="0"/>
              <a:t>sign contracts for the right of these sites to distribute and publish their products.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150"/>
      </p:ext>
    </p:extLst>
  </p:cSld>
  <p:clrMapOvr>
    <a:masterClrMapping/>
  </p:clrMapOvr>
  <p:transition advTm="27888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 advTm="16193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 advTm="24915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Analyzed Fan </a:t>
            </a:r>
            <a:r>
              <a:rPr lang="en-US" dirty="0"/>
              <a:t>Metrics for the two older sites CD Baby and TuneCore.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Commitment </a:t>
            </a:r>
            <a:r>
              <a:rPr lang="en-US" dirty="0"/>
              <a:t>is low for both, indicating an artist is likely to switch distributors.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 advTm="97424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16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Comparison</a:t>
            </a:r>
            <a:r>
              <a:rPr lang="en-US" sz="3200" dirty="0" smtClean="0"/>
              <a:t> </a:t>
            </a:r>
            <a:r>
              <a:rPr lang="en-US" sz="2400" dirty="0" smtClean="0"/>
              <a:t>of Fan Metrics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TuneCore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CD Baby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89686"/>
            <a:ext cx="4040188" cy="452051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Total Fans = 234332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likes / total posts = 0.93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likes / total number of posts = 28.63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(P2/number of fans) * 1000 = 0.12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comments / total posts = 0.58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comments / total posts = 3.04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(C2/number of fans) * 1000 = 0.01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Virality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shares / total posts = 0.50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shares / total posts = 4.91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(V2/number of fans) * 1000 = 0.02 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88" y="889685"/>
            <a:ext cx="4189411" cy="4520515"/>
          </a:xfrm>
        </p:spPr>
        <p:txBody>
          <a:bodyPr anchor="ctr">
            <a:noAutofit/>
          </a:bodyPr>
          <a:lstStyle/>
          <a:p>
            <a:pPr marL="109728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Total Fans = 161820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likes / total posts = 0.99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likes / total number of posts = 34.05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(P2/number of fans) * 1000 = 0.21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comments / total posts = 0.79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comments / total posts = 6.72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(C2/number of fans) * 1000 = 0.04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Virality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shares / total posts = 0.64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shares / total posts = 10.83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(V2/number of fans) * 1000 = 0.07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538168"/>
      </p:ext>
    </p:extLst>
  </p:cSld>
  <p:clrMapOvr>
    <a:masterClrMapping/>
  </p:clrMapOvr>
  <p:transition advTm="38481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2669</TotalTime>
  <Words>1023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Business Problem</vt:lpstr>
      <vt:lpstr>Business Questions</vt:lpstr>
      <vt:lpstr>Approach</vt:lpstr>
      <vt:lpstr>Digital Sites Researched</vt:lpstr>
      <vt:lpstr>Methods / Results Facebook Statuses</vt:lpstr>
      <vt:lpstr>Methods/Results – Topic Modeling Statuses</vt:lpstr>
      <vt:lpstr>Methods/Results Fan Metrics</vt:lpstr>
      <vt:lpstr>Comparison of Fan Metrics 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82</cp:revision>
  <dcterms:created xsi:type="dcterms:W3CDTF">2016-03-18T14:58:47Z</dcterms:created>
  <dcterms:modified xsi:type="dcterms:W3CDTF">2018-05-11T08:15:05Z</dcterms:modified>
</cp:coreProperties>
</file>