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E9ED-2445-4863-8DAC-1F522F0E47F0}" v="6" dt="2021-10-26T09:39:0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custSel addSld modSld">
      <pc:chgData name="Lenka Hasova" userId="ea5c8ace-893c-4ae9-95cf-0ff1299a7b7a" providerId="ADAL" clId="{D453E9ED-2445-4863-8DAC-1F522F0E47F0}" dt="2021-10-26T09:40:33.281" v="165" actId="1076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0-26T09:40:33.281" v="165" actId="1076"/>
        <pc:sldMkLst>
          <pc:docMk/>
          <pc:sldMk cId="1491932171" sldId="258"/>
        </pc:sldMkLst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26T09:40:33.281" v="165" actId="1076"/>
          <ac:picMkLst>
            <pc:docMk/>
            <pc:sldMk cId="1491932171" sldId="258"/>
            <ac:picMk id="3" creationId="{9808E9A8-2FB1-49AF-9E73-05755F71412E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8E9A8-2FB1-49AF-9E73-05755F71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5" y="2411083"/>
            <a:ext cx="5048249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2021-10-26T09:40:57Z</dcterms:modified>
</cp:coreProperties>
</file>