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2BC94-18BE-4AA4-918E-6D43B9F4D024}" v="52" dt="2022-08-06T14:33:3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2A42BC94-18BE-4AA4-918E-6D43B9F4D024}"/>
    <pc:docChg chg="undo custSel addSld modSld">
      <pc:chgData name="Lenka Hasova" userId="ea5c8ace-893c-4ae9-95cf-0ff1299a7b7a" providerId="ADAL" clId="{2A42BC94-18BE-4AA4-918E-6D43B9F4D024}" dt="2022-08-08T08:00:12.832" v="1013" actId="12"/>
      <pc:docMkLst>
        <pc:docMk/>
      </pc:docMkLst>
      <pc:sldChg chg="addSp modSp mod">
        <pc:chgData name="Lenka Hasova" userId="ea5c8ace-893c-4ae9-95cf-0ff1299a7b7a" providerId="ADAL" clId="{2A42BC94-18BE-4AA4-918E-6D43B9F4D024}" dt="2022-08-08T08:00:12.832" v="1013" actId="12"/>
        <pc:sldMkLst>
          <pc:docMk/>
          <pc:sldMk cId="3489670098" sldId="256"/>
        </pc:sldMkLst>
        <pc:spChg chg="mod">
          <ac:chgData name="Lenka Hasova" userId="ea5c8ace-893c-4ae9-95cf-0ff1299a7b7a" providerId="ADAL" clId="{2A42BC94-18BE-4AA4-918E-6D43B9F4D024}" dt="2022-08-06T14:27:50.965" v="844" actId="313"/>
          <ac:spMkLst>
            <pc:docMk/>
            <pc:sldMk cId="3489670098" sldId="256"/>
            <ac:spMk id="4" creationId="{0F700C70-D1C9-96DF-9ADF-C2DE61D56102}"/>
          </ac:spMkLst>
        </pc:spChg>
        <pc:spChg chg="mod">
          <ac:chgData name="Lenka Hasova" userId="ea5c8ace-893c-4ae9-95cf-0ff1299a7b7a" providerId="ADAL" clId="{2A42BC94-18BE-4AA4-918E-6D43B9F4D024}" dt="2022-08-08T08:00:12.832" v="1013" actId="12"/>
          <ac:spMkLst>
            <pc:docMk/>
            <pc:sldMk cId="3489670098" sldId="256"/>
            <ac:spMk id="10" creationId="{985A687B-4580-CBFE-88D1-7BA9D9C506E7}"/>
          </ac:spMkLst>
        </pc:spChg>
        <pc:spChg chg="add mod">
          <ac:chgData name="Lenka Hasova" userId="ea5c8ace-893c-4ae9-95cf-0ff1299a7b7a" providerId="ADAL" clId="{2A42BC94-18BE-4AA4-918E-6D43B9F4D024}" dt="2022-08-06T14:28:57.254" v="863" actId="1076"/>
          <ac:spMkLst>
            <pc:docMk/>
            <pc:sldMk cId="3489670098" sldId="256"/>
            <ac:spMk id="14" creationId="{FCAA4908-366E-D1E9-3AC7-D020E3814469}"/>
          </ac:spMkLst>
        </pc:spChg>
        <pc:spChg chg="add mod">
          <ac:chgData name="Lenka Hasova" userId="ea5c8ace-893c-4ae9-95cf-0ff1299a7b7a" providerId="ADAL" clId="{2A42BC94-18BE-4AA4-918E-6D43B9F4D024}" dt="2022-08-06T14:29:05.785" v="865" actId="1076"/>
          <ac:spMkLst>
            <pc:docMk/>
            <pc:sldMk cId="3489670098" sldId="256"/>
            <ac:spMk id="15" creationId="{A2ECE236-658C-B7B4-B521-F8CEFB5200F2}"/>
          </ac:spMkLst>
        </pc:spChg>
        <pc:spChg chg="add mod">
          <ac:chgData name="Lenka Hasova" userId="ea5c8ace-893c-4ae9-95cf-0ff1299a7b7a" providerId="ADAL" clId="{2A42BC94-18BE-4AA4-918E-6D43B9F4D024}" dt="2022-08-06T14:29:27.658" v="880" actId="14100"/>
          <ac:spMkLst>
            <pc:docMk/>
            <pc:sldMk cId="3489670098" sldId="256"/>
            <ac:spMk id="16" creationId="{0830E15B-E9BD-A05A-0DE3-6EBA1DF13285}"/>
          </ac:spMkLst>
        </pc:spChg>
      </pc:sldChg>
      <pc:sldChg chg="addSp modSp mod">
        <pc:chgData name="Lenka Hasova" userId="ea5c8ace-893c-4ae9-95cf-0ff1299a7b7a" providerId="ADAL" clId="{2A42BC94-18BE-4AA4-918E-6D43B9F4D024}" dt="2022-08-06T14:33:15.044" v="980" actId="1076"/>
        <pc:sldMkLst>
          <pc:docMk/>
          <pc:sldMk cId="1357520444" sldId="257"/>
        </pc:sldMkLst>
        <pc:spChg chg="mod">
          <ac:chgData name="Lenka Hasova" userId="ea5c8ace-893c-4ae9-95cf-0ff1299a7b7a" providerId="ADAL" clId="{2A42BC94-18BE-4AA4-918E-6D43B9F4D024}" dt="2022-08-06T14:30:58.397" v="903" actId="1076"/>
          <ac:spMkLst>
            <pc:docMk/>
            <pc:sldMk cId="1357520444" sldId="257"/>
            <ac:spMk id="4" creationId="{1AB0AA24-7017-BD07-5440-AEBA9284E457}"/>
          </ac:spMkLst>
        </pc:spChg>
        <pc:spChg chg="mod">
          <ac:chgData name="Lenka Hasova" userId="ea5c8ace-893c-4ae9-95cf-0ff1299a7b7a" providerId="ADAL" clId="{2A42BC94-18BE-4AA4-918E-6D43B9F4D024}" dt="2022-08-06T14:32:13.078" v="968" actId="1076"/>
          <ac:spMkLst>
            <pc:docMk/>
            <pc:sldMk cId="1357520444" sldId="257"/>
            <ac:spMk id="5" creationId="{A34CEAE4-B0D3-7329-7CBC-5D9E0889B97A}"/>
          </ac:spMkLst>
        </pc:spChg>
        <pc:spChg chg="add mod">
          <ac:chgData name="Lenka Hasova" userId="ea5c8ace-893c-4ae9-95cf-0ff1299a7b7a" providerId="ADAL" clId="{2A42BC94-18BE-4AA4-918E-6D43B9F4D024}" dt="2022-08-06T14:33:15.044" v="980" actId="1076"/>
          <ac:spMkLst>
            <pc:docMk/>
            <pc:sldMk cId="1357520444" sldId="257"/>
            <ac:spMk id="6" creationId="{1EEF40F8-F39E-F707-29FB-7FBC2DEA5507}"/>
          </ac:spMkLst>
        </pc:spChg>
        <pc:spChg chg="add mod">
          <ac:chgData name="Lenka Hasova" userId="ea5c8ace-893c-4ae9-95cf-0ff1299a7b7a" providerId="ADAL" clId="{2A42BC94-18BE-4AA4-918E-6D43B9F4D024}" dt="2022-08-06T14:33:05.069" v="978" actId="164"/>
          <ac:spMkLst>
            <pc:docMk/>
            <pc:sldMk cId="1357520444" sldId="257"/>
            <ac:spMk id="7" creationId="{BDEA685A-8213-5CE1-1DEF-0878730F9424}"/>
          </ac:spMkLst>
        </pc:spChg>
        <pc:spChg chg="add mod">
          <ac:chgData name="Lenka Hasova" userId="ea5c8ace-893c-4ae9-95cf-0ff1299a7b7a" providerId="ADAL" clId="{2A42BC94-18BE-4AA4-918E-6D43B9F4D024}" dt="2022-08-06T14:33:05.069" v="978" actId="164"/>
          <ac:spMkLst>
            <pc:docMk/>
            <pc:sldMk cId="1357520444" sldId="257"/>
            <ac:spMk id="8" creationId="{F78922CC-AE19-ED27-8175-210B40E77D11}"/>
          </ac:spMkLst>
        </pc:spChg>
        <pc:spChg chg="add mod">
          <ac:chgData name="Lenka Hasova" userId="ea5c8ace-893c-4ae9-95cf-0ff1299a7b7a" providerId="ADAL" clId="{2A42BC94-18BE-4AA4-918E-6D43B9F4D024}" dt="2022-08-06T14:32:38.454" v="974" actId="208"/>
          <ac:spMkLst>
            <pc:docMk/>
            <pc:sldMk cId="1357520444" sldId="257"/>
            <ac:spMk id="9" creationId="{5C739F47-85E3-D1DB-782F-B0339547C372}"/>
          </ac:spMkLst>
        </pc:spChg>
        <pc:grpChg chg="add mod">
          <ac:chgData name="Lenka Hasova" userId="ea5c8ace-893c-4ae9-95cf-0ff1299a7b7a" providerId="ADAL" clId="{2A42BC94-18BE-4AA4-918E-6D43B9F4D024}" dt="2022-08-06T14:33:09.680" v="979" actId="1076"/>
          <ac:grpSpMkLst>
            <pc:docMk/>
            <pc:sldMk cId="1357520444" sldId="257"/>
            <ac:grpSpMk id="10" creationId="{5FB0E521-EEB8-B315-592F-1DC3DD6463DE}"/>
          </ac:grpSpMkLst>
        </pc:grpChg>
      </pc:sldChg>
      <pc:sldChg chg="addSp modSp mod">
        <pc:chgData name="Lenka Hasova" userId="ea5c8ace-893c-4ae9-95cf-0ff1299a7b7a" providerId="ADAL" clId="{2A42BC94-18BE-4AA4-918E-6D43B9F4D024}" dt="2022-08-06T14:33:58.159" v="1009" actId="1076"/>
        <pc:sldMkLst>
          <pc:docMk/>
          <pc:sldMk cId="395065987" sldId="258"/>
        </pc:sldMkLst>
        <pc:spChg chg="add mod">
          <ac:chgData name="Lenka Hasova" userId="ea5c8ace-893c-4ae9-95cf-0ff1299a7b7a" providerId="ADAL" clId="{2A42BC94-18BE-4AA4-918E-6D43B9F4D024}" dt="2022-08-06T14:33:58.159" v="1009" actId="1076"/>
          <ac:spMkLst>
            <pc:docMk/>
            <pc:sldMk cId="395065987" sldId="258"/>
            <ac:spMk id="10" creationId="{58C6D05F-2C8D-F6E9-3DBA-EC8D05CCF427}"/>
          </ac:spMkLst>
        </pc:spChg>
      </pc:sldChg>
      <pc:sldChg chg="addSp modSp mod">
        <pc:chgData name="Lenka Hasova" userId="ea5c8ace-893c-4ae9-95cf-0ff1299a7b7a" providerId="ADAL" clId="{2A42BC94-18BE-4AA4-918E-6D43B9F4D024}" dt="2022-08-06T14:16:42.582" v="159" actId="20577"/>
        <pc:sldMkLst>
          <pc:docMk/>
          <pc:sldMk cId="2986027857" sldId="261"/>
        </pc:sldMkLst>
        <pc:spChg chg="add mod">
          <ac:chgData name="Lenka Hasova" userId="ea5c8ace-893c-4ae9-95cf-0ff1299a7b7a" providerId="ADAL" clId="{2A42BC94-18BE-4AA4-918E-6D43B9F4D024}" dt="2022-08-06T13:59:25.863" v="81" actId="12"/>
          <ac:spMkLst>
            <pc:docMk/>
            <pc:sldMk cId="2986027857" sldId="261"/>
            <ac:spMk id="8" creationId="{56334D0B-1E04-C2DD-3621-9D1BD05A0025}"/>
          </ac:spMkLst>
        </pc:spChg>
        <pc:spChg chg="add mod">
          <ac:chgData name="Lenka Hasova" userId="ea5c8ace-893c-4ae9-95cf-0ff1299a7b7a" providerId="ADAL" clId="{2A42BC94-18BE-4AA4-918E-6D43B9F4D024}" dt="2022-08-06T13:59:25.863" v="81" actId="12"/>
          <ac:spMkLst>
            <pc:docMk/>
            <pc:sldMk cId="2986027857" sldId="261"/>
            <ac:spMk id="12" creationId="{4BF3C494-4159-489C-07E9-6FC686D970B7}"/>
          </ac:spMkLst>
        </pc:spChg>
        <pc:spChg chg="add mod">
          <ac:chgData name="Lenka Hasova" userId="ea5c8ace-893c-4ae9-95cf-0ff1299a7b7a" providerId="ADAL" clId="{2A42BC94-18BE-4AA4-918E-6D43B9F4D024}" dt="2022-08-06T13:59:25.863" v="81" actId="12"/>
          <ac:spMkLst>
            <pc:docMk/>
            <pc:sldMk cId="2986027857" sldId="261"/>
            <ac:spMk id="13" creationId="{6D3C0AE4-D37D-5A79-EDDE-4863359E53B5}"/>
          </ac:spMkLst>
        </pc:spChg>
        <pc:spChg chg="add mod">
          <ac:chgData name="Lenka Hasova" userId="ea5c8ace-893c-4ae9-95cf-0ff1299a7b7a" providerId="ADAL" clId="{2A42BC94-18BE-4AA4-918E-6D43B9F4D024}" dt="2022-08-06T14:16:42.582" v="159" actId="20577"/>
          <ac:spMkLst>
            <pc:docMk/>
            <pc:sldMk cId="2986027857" sldId="261"/>
            <ac:spMk id="15" creationId="{8B829584-9C68-CBD0-461A-FE332ED49CFB}"/>
          </ac:spMkLst>
        </pc:spChg>
        <pc:picChg chg="mod">
          <ac:chgData name="Lenka Hasova" userId="ea5c8ace-893c-4ae9-95cf-0ff1299a7b7a" providerId="ADAL" clId="{2A42BC94-18BE-4AA4-918E-6D43B9F4D024}" dt="2022-08-06T13:56:10.418" v="4" actId="14100"/>
          <ac:picMkLst>
            <pc:docMk/>
            <pc:sldMk cId="2986027857" sldId="261"/>
            <ac:picMk id="5" creationId="{74DB3C7D-E2DB-F5DF-5269-8077707C2801}"/>
          </ac:picMkLst>
        </pc:picChg>
        <pc:picChg chg="add mod">
          <ac:chgData name="Lenka Hasova" userId="ea5c8ace-893c-4ae9-95cf-0ff1299a7b7a" providerId="ADAL" clId="{2A42BC94-18BE-4AA4-918E-6D43B9F4D024}" dt="2022-08-06T14:16:29.029" v="140" actId="1076"/>
          <ac:picMkLst>
            <pc:docMk/>
            <pc:sldMk cId="2986027857" sldId="261"/>
            <ac:picMk id="14" creationId="{ACC3EE7E-776F-D9B3-F7A9-59919EBF0101}"/>
          </ac:picMkLst>
        </pc:picChg>
        <pc:picChg chg="add mod">
          <ac:chgData name="Lenka Hasova" userId="ea5c8ace-893c-4ae9-95cf-0ff1299a7b7a" providerId="ADAL" clId="{2A42BC94-18BE-4AA4-918E-6D43B9F4D024}" dt="2022-08-06T13:56:12.930" v="5" actId="1076"/>
          <ac:picMkLst>
            <pc:docMk/>
            <pc:sldMk cId="2986027857" sldId="261"/>
            <ac:picMk id="1026" creationId="{5A373E72-61AF-E0E5-B819-33088B72378B}"/>
          </ac:picMkLst>
        </pc:picChg>
        <pc:picChg chg="add mod">
          <ac:chgData name="Lenka Hasova" userId="ea5c8ace-893c-4ae9-95cf-0ff1299a7b7a" providerId="ADAL" clId="{2A42BC94-18BE-4AA4-918E-6D43B9F4D024}" dt="2022-08-06T13:57:51.821" v="16" actId="14100"/>
          <ac:picMkLst>
            <pc:docMk/>
            <pc:sldMk cId="2986027857" sldId="261"/>
            <ac:picMk id="1028" creationId="{E91DAEF0-9FE9-17CE-5C43-7708B60C0C61}"/>
          </ac:picMkLst>
        </pc:picChg>
        <pc:picChg chg="add mod">
          <ac:chgData name="Lenka Hasova" userId="ea5c8ace-893c-4ae9-95cf-0ff1299a7b7a" providerId="ADAL" clId="{2A42BC94-18BE-4AA4-918E-6D43B9F4D024}" dt="2022-08-06T13:58:16.171" v="21" actId="14100"/>
          <ac:picMkLst>
            <pc:docMk/>
            <pc:sldMk cId="2986027857" sldId="261"/>
            <ac:picMk id="1030" creationId="{5EF92F80-FBD5-AFB0-4884-3DBD465A716D}"/>
          </ac:picMkLst>
        </pc:picChg>
      </pc:sldChg>
      <pc:sldChg chg="addSp delSp modSp add mod">
        <pc:chgData name="Lenka Hasova" userId="ea5c8ace-893c-4ae9-95cf-0ff1299a7b7a" providerId="ADAL" clId="{2A42BC94-18BE-4AA4-918E-6D43B9F4D024}" dt="2022-08-06T14:26:34.462" v="843" actId="1076"/>
        <pc:sldMkLst>
          <pc:docMk/>
          <pc:sldMk cId="3458064000" sldId="262"/>
        </pc:sldMkLst>
        <pc:spChg chg="mod">
          <ac:chgData name="Lenka Hasova" userId="ea5c8ace-893c-4ae9-95cf-0ff1299a7b7a" providerId="ADAL" clId="{2A42BC94-18BE-4AA4-918E-6D43B9F4D024}" dt="2022-08-06T14:25:19.689" v="829" actId="1076"/>
          <ac:spMkLst>
            <pc:docMk/>
            <pc:sldMk cId="3458064000" sldId="262"/>
            <ac:spMk id="6" creationId="{AFB41F9D-E66C-1F16-03B9-3FC6BED31DAA}"/>
          </ac:spMkLst>
        </pc:spChg>
        <pc:spChg chg="mod">
          <ac:chgData name="Lenka Hasova" userId="ea5c8ace-893c-4ae9-95cf-0ff1299a7b7a" providerId="ADAL" clId="{2A42BC94-18BE-4AA4-918E-6D43B9F4D024}" dt="2022-08-06T14:00:32.252" v="91" actId="5793"/>
          <ac:spMkLst>
            <pc:docMk/>
            <pc:sldMk cId="3458064000" sldId="262"/>
            <ac:spMk id="7" creationId="{DF1BE890-6867-803C-0745-E8F6BDA4D94C}"/>
          </ac:spMkLst>
        </pc:spChg>
        <pc:spChg chg="del">
          <ac:chgData name="Lenka Hasova" userId="ea5c8ace-893c-4ae9-95cf-0ff1299a7b7a" providerId="ADAL" clId="{2A42BC94-18BE-4AA4-918E-6D43B9F4D024}" dt="2022-08-06T13:59:45.994" v="83" actId="478"/>
          <ac:spMkLst>
            <pc:docMk/>
            <pc:sldMk cId="3458064000" sldId="262"/>
            <ac:spMk id="8" creationId="{56334D0B-1E04-C2DD-3621-9D1BD05A0025}"/>
          </ac:spMkLst>
        </pc:spChg>
        <pc:spChg chg="del">
          <ac:chgData name="Lenka Hasova" userId="ea5c8ace-893c-4ae9-95cf-0ff1299a7b7a" providerId="ADAL" clId="{2A42BC94-18BE-4AA4-918E-6D43B9F4D024}" dt="2022-08-06T13:59:45.994" v="83" actId="478"/>
          <ac:spMkLst>
            <pc:docMk/>
            <pc:sldMk cId="3458064000" sldId="262"/>
            <ac:spMk id="12" creationId="{4BF3C494-4159-489C-07E9-6FC686D970B7}"/>
          </ac:spMkLst>
        </pc:spChg>
        <pc:spChg chg="del">
          <ac:chgData name="Lenka Hasova" userId="ea5c8ace-893c-4ae9-95cf-0ff1299a7b7a" providerId="ADAL" clId="{2A42BC94-18BE-4AA4-918E-6D43B9F4D024}" dt="2022-08-06T13:59:45.994" v="83" actId="478"/>
          <ac:spMkLst>
            <pc:docMk/>
            <pc:sldMk cId="3458064000" sldId="262"/>
            <ac:spMk id="13" creationId="{6D3C0AE4-D37D-5A79-EDDE-4863359E53B5}"/>
          </ac:spMkLst>
        </pc:spChg>
        <pc:spChg chg="add mod">
          <ac:chgData name="Lenka Hasova" userId="ea5c8ace-893c-4ae9-95cf-0ff1299a7b7a" providerId="ADAL" clId="{2A42BC94-18BE-4AA4-918E-6D43B9F4D024}" dt="2022-08-06T14:21:03.851" v="471" actId="1076"/>
          <ac:spMkLst>
            <pc:docMk/>
            <pc:sldMk cId="3458064000" sldId="262"/>
            <ac:spMk id="25" creationId="{78F72A43-A3CC-77A2-D302-958664D7007F}"/>
          </ac:spMkLst>
        </pc:spChg>
        <pc:spChg chg="add mod">
          <ac:chgData name="Lenka Hasova" userId="ea5c8ace-893c-4ae9-95cf-0ff1299a7b7a" providerId="ADAL" clId="{2A42BC94-18BE-4AA4-918E-6D43B9F4D024}" dt="2022-08-06T14:26:29.862" v="841" actId="1076"/>
          <ac:spMkLst>
            <pc:docMk/>
            <pc:sldMk cId="3458064000" sldId="262"/>
            <ac:spMk id="35" creationId="{24B5C21C-A4DF-C70C-7D91-7EAE16DD79F3}"/>
          </ac:spMkLst>
        </pc:spChg>
        <pc:spChg chg="add mod">
          <ac:chgData name="Lenka Hasova" userId="ea5c8ace-893c-4ae9-95cf-0ff1299a7b7a" providerId="ADAL" clId="{2A42BC94-18BE-4AA4-918E-6D43B9F4D024}" dt="2022-08-06T14:22:44.414" v="684" actId="1076"/>
          <ac:spMkLst>
            <pc:docMk/>
            <pc:sldMk cId="3458064000" sldId="262"/>
            <ac:spMk id="36" creationId="{8EDEA33E-8917-D980-AFDD-C4F7A9D2ECFE}"/>
          </ac:spMkLst>
        </pc:spChg>
        <pc:spChg chg="add mod">
          <ac:chgData name="Lenka Hasova" userId="ea5c8ace-893c-4ae9-95cf-0ff1299a7b7a" providerId="ADAL" clId="{2A42BC94-18BE-4AA4-918E-6D43B9F4D024}" dt="2022-08-06T14:25:34.017" v="830" actId="164"/>
          <ac:spMkLst>
            <pc:docMk/>
            <pc:sldMk cId="3458064000" sldId="262"/>
            <ac:spMk id="38" creationId="{F8A60D77-901F-1A02-B96D-68FB0CA3FC29}"/>
          </ac:spMkLst>
        </pc:spChg>
        <pc:spChg chg="add mod">
          <ac:chgData name="Lenka Hasova" userId="ea5c8ace-893c-4ae9-95cf-0ff1299a7b7a" providerId="ADAL" clId="{2A42BC94-18BE-4AA4-918E-6D43B9F4D024}" dt="2022-08-06T14:25:34.017" v="830" actId="164"/>
          <ac:spMkLst>
            <pc:docMk/>
            <pc:sldMk cId="3458064000" sldId="262"/>
            <ac:spMk id="39" creationId="{F65E277D-9400-B681-F545-D12DCA359E03}"/>
          </ac:spMkLst>
        </pc:spChg>
        <pc:spChg chg="add mod">
          <ac:chgData name="Lenka Hasova" userId="ea5c8ace-893c-4ae9-95cf-0ff1299a7b7a" providerId="ADAL" clId="{2A42BC94-18BE-4AA4-918E-6D43B9F4D024}" dt="2022-08-06T14:25:34.017" v="830" actId="164"/>
          <ac:spMkLst>
            <pc:docMk/>
            <pc:sldMk cId="3458064000" sldId="262"/>
            <ac:spMk id="41" creationId="{A18B208C-6AE0-A4BF-D797-5E1B12D9845A}"/>
          </ac:spMkLst>
        </pc:spChg>
        <pc:spChg chg="add mod">
          <ac:chgData name="Lenka Hasova" userId="ea5c8ace-893c-4ae9-95cf-0ff1299a7b7a" providerId="ADAL" clId="{2A42BC94-18BE-4AA4-918E-6D43B9F4D024}" dt="2022-08-06T14:26:07.441" v="838" actId="1076"/>
          <ac:spMkLst>
            <pc:docMk/>
            <pc:sldMk cId="3458064000" sldId="262"/>
            <ac:spMk id="44" creationId="{6391C528-0933-BAB5-A149-D568BB584448}"/>
          </ac:spMkLst>
        </pc:spChg>
        <pc:spChg chg="add del mod">
          <ac:chgData name="Lenka Hasova" userId="ea5c8ace-893c-4ae9-95cf-0ff1299a7b7a" providerId="ADAL" clId="{2A42BC94-18BE-4AA4-918E-6D43B9F4D024}" dt="2022-08-06T14:26:23.846" v="840" actId="478"/>
          <ac:spMkLst>
            <pc:docMk/>
            <pc:sldMk cId="3458064000" sldId="262"/>
            <ac:spMk id="48" creationId="{736684FE-1E41-063F-F138-110471C6BD2B}"/>
          </ac:spMkLst>
        </pc:spChg>
        <pc:spChg chg="add mod">
          <ac:chgData name="Lenka Hasova" userId="ea5c8ace-893c-4ae9-95cf-0ff1299a7b7a" providerId="ADAL" clId="{2A42BC94-18BE-4AA4-918E-6D43B9F4D024}" dt="2022-08-06T14:26:34.462" v="843" actId="1076"/>
          <ac:spMkLst>
            <pc:docMk/>
            <pc:sldMk cId="3458064000" sldId="262"/>
            <ac:spMk id="49" creationId="{DF1D17E1-9FDF-F2D6-44A3-FBE84D52E35E}"/>
          </ac:spMkLst>
        </pc:spChg>
        <pc:grpChg chg="add del mod">
          <ac:chgData name="Lenka Hasova" userId="ea5c8ace-893c-4ae9-95cf-0ff1299a7b7a" providerId="ADAL" clId="{2A42BC94-18BE-4AA4-918E-6D43B9F4D024}" dt="2022-08-06T14:18:14.612" v="179" actId="165"/>
          <ac:grpSpMkLst>
            <pc:docMk/>
            <pc:sldMk cId="3458064000" sldId="262"/>
            <ac:grpSpMk id="24" creationId="{ACE4C719-1789-AFB8-C8DF-0A039C26DB9D}"/>
          </ac:grpSpMkLst>
        </pc:grpChg>
        <pc:grpChg chg="add del mod">
          <ac:chgData name="Lenka Hasova" userId="ea5c8ace-893c-4ae9-95cf-0ff1299a7b7a" providerId="ADAL" clId="{2A42BC94-18BE-4AA4-918E-6D43B9F4D024}" dt="2022-08-06T14:17:53.186" v="174" actId="165"/>
          <ac:grpSpMkLst>
            <pc:docMk/>
            <pc:sldMk cId="3458064000" sldId="262"/>
            <ac:grpSpMk id="31" creationId="{B047FE87-70B1-47B3-514A-2ACE7AC524C7}"/>
          </ac:grpSpMkLst>
        </pc:grpChg>
        <pc:grpChg chg="add mod">
          <ac:chgData name="Lenka Hasova" userId="ea5c8ace-893c-4ae9-95cf-0ff1299a7b7a" providerId="ADAL" clId="{2A42BC94-18BE-4AA4-918E-6D43B9F4D024}" dt="2022-08-06T14:25:35.958" v="831" actId="1076"/>
          <ac:grpSpMkLst>
            <pc:docMk/>
            <pc:sldMk cId="3458064000" sldId="262"/>
            <ac:grpSpMk id="43" creationId="{28F11CF8-CC61-A371-3A00-9BAD4D7290CC}"/>
          </ac:grpSpMkLst>
        </pc:grpChg>
        <pc:picChg chg="add del mod">
          <ac:chgData name="Lenka Hasova" userId="ea5c8ace-893c-4ae9-95cf-0ff1299a7b7a" providerId="ADAL" clId="{2A42BC94-18BE-4AA4-918E-6D43B9F4D024}" dt="2022-08-06T14:14:57.949" v="116" actId="478"/>
          <ac:picMkLst>
            <pc:docMk/>
            <pc:sldMk cId="3458064000" sldId="262"/>
            <ac:picMk id="3" creationId="{A3222293-5F05-C1D6-ED27-886B7ECC0483}"/>
          </ac:picMkLst>
        </pc:picChg>
        <pc:picChg chg="del">
          <ac:chgData name="Lenka Hasova" userId="ea5c8ace-893c-4ae9-95cf-0ff1299a7b7a" providerId="ADAL" clId="{2A42BC94-18BE-4AA4-918E-6D43B9F4D024}" dt="2022-08-06T13:59:45.994" v="83" actId="478"/>
          <ac:picMkLst>
            <pc:docMk/>
            <pc:sldMk cId="3458064000" sldId="262"/>
            <ac:picMk id="5" creationId="{74DB3C7D-E2DB-F5DF-5269-8077707C2801}"/>
          </ac:picMkLst>
        </pc:picChg>
        <pc:picChg chg="add del mod">
          <ac:chgData name="Lenka Hasova" userId="ea5c8ace-893c-4ae9-95cf-0ff1299a7b7a" providerId="ADAL" clId="{2A42BC94-18BE-4AA4-918E-6D43B9F4D024}" dt="2022-08-06T14:02:54.660" v="94" actId="478"/>
          <ac:picMkLst>
            <pc:docMk/>
            <pc:sldMk cId="3458064000" sldId="262"/>
            <ac:picMk id="9" creationId="{FC78187D-BC24-A23A-F203-0EA9955A5402}"/>
          </ac:picMkLst>
        </pc:picChg>
        <pc:picChg chg="add mod">
          <ac:chgData name="Lenka Hasova" userId="ea5c8ace-893c-4ae9-95cf-0ff1299a7b7a" providerId="ADAL" clId="{2A42BC94-18BE-4AA4-918E-6D43B9F4D024}" dt="2022-08-06T14:16:13.128" v="133" actId="1076"/>
          <ac:picMkLst>
            <pc:docMk/>
            <pc:sldMk cId="3458064000" sldId="262"/>
            <ac:picMk id="11" creationId="{FD2E7FA9-72A4-F561-812A-2C9624B928AE}"/>
          </ac:picMkLst>
        </pc:picChg>
        <pc:picChg chg="add del mod">
          <ac:chgData name="Lenka Hasova" userId="ea5c8ace-893c-4ae9-95cf-0ff1299a7b7a" providerId="ADAL" clId="{2A42BC94-18BE-4AA4-918E-6D43B9F4D024}" dt="2022-08-06T14:16:17.502" v="135" actId="21"/>
          <ac:picMkLst>
            <pc:docMk/>
            <pc:sldMk cId="3458064000" sldId="262"/>
            <ac:picMk id="15" creationId="{9ED7349E-435C-7910-5CF4-E13EB1293ABE}"/>
          </ac:picMkLst>
        </pc:picChg>
        <pc:picChg chg="add del mod">
          <ac:chgData name="Lenka Hasova" userId="ea5c8ace-893c-4ae9-95cf-0ff1299a7b7a" providerId="ADAL" clId="{2A42BC94-18BE-4AA4-918E-6D43B9F4D024}" dt="2022-08-06T14:14:45.690" v="113" actId="478"/>
          <ac:picMkLst>
            <pc:docMk/>
            <pc:sldMk cId="3458064000" sldId="262"/>
            <ac:picMk id="17" creationId="{63701C47-BA82-5648-1C08-2A52BB7F0D9A}"/>
          </ac:picMkLst>
        </pc:picChg>
        <pc:picChg chg="add del mod">
          <ac:chgData name="Lenka Hasova" userId="ea5c8ace-893c-4ae9-95cf-0ff1299a7b7a" providerId="ADAL" clId="{2A42BC94-18BE-4AA4-918E-6D43B9F4D024}" dt="2022-08-06T14:14:40.936" v="109" actId="478"/>
          <ac:picMkLst>
            <pc:docMk/>
            <pc:sldMk cId="3458064000" sldId="262"/>
            <ac:picMk id="19" creationId="{0C537DE1-3738-DDB4-1BF6-4DD6FF0502A6}"/>
          </ac:picMkLst>
        </pc:picChg>
        <pc:picChg chg="add mod modCrop">
          <ac:chgData name="Lenka Hasova" userId="ea5c8ace-893c-4ae9-95cf-0ff1299a7b7a" providerId="ADAL" clId="{2A42BC94-18BE-4AA4-918E-6D43B9F4D024}" dt="2022-08-06T14:18:43.175" v="185" actId="1076"/>
          <ac:picMkLst>
            <pc:docMk/>
            <pc:sldMk cId="3458064000" sldId="262"/>
            <ac:picMk id="21" creationId="{CD47D47C-F050-EE92-88B8-0FB52F9B80AA}"/>
          </ac:picMkLst>
        </pc:picChg>
        <pc:picChg chg="add mod topLvl modCrop">
          <ac:chgData name="Lenka Hasova" userId="ea5c8ace-893c-4ae9-95cf-0ff1299a7b7a" providerId="ADAL" clId="{2A42BC94-18BE-4AA4-918E-6D43B9F4D024}" dt="2022-08-06T14:18:36.225" v="182" actId="1076"/>
          <ac:picMkLst>
            <pc:docMk/>
            <pc:sldMk cId="3458064000" sldId="262"/>
            <ac:picMk id="23" creationId="{20A2D768-72E5-BEEB-6004-D3E2DF4950AD}"/>
          </ac:picMkLst>
        </pc:picChg>
        <pc:picChg chg="add mod topLvl modCrop">
          <ac:chgData name="Lenka Hasova" userId="ea5c8ace-893c-4ae9-95cf-0ff1299a7b7a" providerId="ADAL" clId="{2A42BC94-18BE-4AA4-918E-6D43B9F4D024}" dt="2022-08-06T14:18:14.612" v="179" actId="165"/>
          <ac:picMkLst>
            <pc:docMk/>
            <pc:sldMk cId="3458064000" sldId="262"/>
            <ac:picMk id="27" creationId="{0AB21A3A-72B6-161E-D821-11A026EA2410}"/>
          </ac:picMkLst>
        </pc:picChg>
        <pc:picChg chg="add mod modCrop">
          <ac:chgData name="Lenka Hasova" userId="ea5c8ace-893c-4ae9-95cf-0ff1299a7b7a" providerId="ADAL" clId="{2A42BC94-18BE-4AA4-918E-6D43B9F4D024}" dt="2022-08-06T14:18:41.300" v="184" actId="1076"/>
          <ac:picMkLst>
            <pc:docMk/>
            <pc:sldMk cId="3458064000" sldId="262"/>
            <ac:picMk id="29" creationId="{38557E4B-288B-4344-7854-E6D0CDEC131E}"/>
          </ac:picMkLst>
        </pc:picChg>
        <pc:picChg chg="add mod modCrop">
          <ac:chgData name="Lenka Hasova" userId="ea5c8ace-893c-4ae9-95cf-0ff1299a7b7a" providerId="ADAL" clId="{2A42BC94-18BE-4AA4-918E-6D43B9F4D024}" dt="2022-08-06T14:17:40.044" v="171" actId="1076"/>
          <ac:picMkLst>
            <pc:docMk/>
            <pc:sldMk cId="3458064000" sldId="262"/>
            <ac:picMk id="30" creationId="{91FAADFD-88FF-80A3-C412-0AEAC76921C9}"/>
          </ac:picMkLst>
        </pc:picChg>
        <pc:picChg chg="mod topLvl modCrop">
          <ac:chgData name="Lenka Hasova" userId="ea5c8ace-893c-4ae9-95cf-0ff1299a7b7a" providerId="ADAL" clId="{2A42BC94-18BE-4AA4-918E-6D43B9F4D024}" dt="2022-08-06T14:18:38.970" v="183" actId="1076"/>
          <ac:picMkLst>
            <pc:docMk/>
            <pc:sldMk cId="3458064000" sldId="262"/>
            <ac:picMk id="32" creationId="{6A06EC5F-F013-1677-CF68-E75C227AABEB}"/>
          </ac:picMkLst>
        </pc:picChg>
        <pc:picChg chg="del mod topLvl">
          <ac:chgData name="Lenka Hasova" userId="ea5c8ace-893c-4ae9-95cf-0ff1299a7b7a" providerId="ADAL" clId="{2A42BC94-18BE-4AA4-918E-6D43B9F4D024}" dt="2022-08-06T14:17:56.647" v="175" actId="478"/>
          <ac:picMkLst>
            <pc:docMk/>
            <pc:sldMk cId="3458064000" sldId="262"/>
            <ac:picMk id="33" creationId="{C9232823-AF06-630C-E1E5-F2E3B553AA90}"/>
          </ac:picMkLst>
        </pc:picChg>
        <pc:picChg chg="del">
          <ac:chgData name="Lenka Hasova" userId="ea5c8ace-893c-4ae9-95cf-0ff1299a7b7a" providerId="ADAL" clId="{2A42BC94-18BE-4AA4-918E-6D43B9F4D024}" dt="2022-08-06T13:59:45.994" v="83" actId="478"/>
          <ac:picMkLst>
            <pc:docMk/>
            <pc:sldMk cId="3458064000" sldId="262"/>
            <ac:picMk id="1026" creationId="{5A373E72-61AF-E0E5-B819-33088B72378B}"/>
          </ac:picMkLst>
        </pc:picChg>
        <pc:picChg chg="del">
          <ac:chgData name="Lenka Hasova" userId="ea5c8ace-893c-4ae9-95cf-0ff1299a7b7a" providerId="ADAL" clId="{2A42BC94-18BE-4AA4-918E-6D43B9F4D024}" dt="2022-08-06T13:59:45.994" v="83" actId="478"/>
          <ac:picMkLst>
            <pc:docMk/>
            <pc:sldMk cId="3458064000" sldId="262"/>
            <ac:picMk id="1028" creationId="{E91DAEF0-9FE9-17CE-5C43-7708B60C0C61}"/>
          </ac:picMkLst>
        </pc:picChg>
        <pc:picChg chg="del">
          <ac:chgData name="Lenka Hasova" userId="ea5c8ace-893c-4ae9-95cf-0ff1299a7b7a" providerId="ADAL" clId="{2A42BC94-18BE-4AA4-918E-6D43B9F4D024}" dt="2022-08-06T13:59:45.994" v="83" actId="478"/>
          <ac:picMkLst>
            <pc:docMk/>
            <pc:sldMk cId="3458064000" sldId="262"/>
            <ac:picMk id="1030" creationId="{5EF92F80-FBD5-AFB0-4884-3DBD465A716D}"/>
          </ac:picMkLst>
        </pc:picChg>
        <pc:cxnChg chg="add mod">
          <ac:chgData name="Lenka Hasova" userId="ea5c8ace-893c-4ae9-95cf-0ff1299a7b7a" providerId="ADAL" clId="{2A42BC94-18BE-4AA4-918E-6D43B9F4D024}" dt="2022-08-06T14:22:59.157" v="687" actId="14100"/>
          <ac:cxnSpMkLst>
            <pc:docMk/>
            <pc:sldMk cId="3458064000" sldId="262"/>
            <ac:cxnSpMk id="28" creationId="{3AA679E8-EB26-706C-54C1-00B7625CC2D4}"/>
          </ac:cxnSpMkLst>
        </pc:cxnChg>
        <pc:cxnChg chg="add mod">
          <ac:chgData name="Lenka Hasova" userId="ea5c8ace-893c-4ae9-95cf-0ff1299a7b7a" providerId="ADAL" clId="{2A42BC94-18BE-4AA4-918E-6D43B9F4D024}" dt="2022-08-06T14:23:09.712" v="690" actId="14100"/>
          <ac:cxnSpMkLst>
            <pc:docMk/>
            <pc:sldMk cId="3458064000" sldId="262"/>
            <ac:cxnSpMk id="40" creationId="{11F4BD7E-4BCB-4189-070C-646F47531E29}"/>
          </ac:cxnSpMkLst>
        </pc:cxnChg>
        <pc:cxnChg chg="add mod">
          <ac:chgData name="Lenka Hasova" userId="ea5c8ace-893c-4ae9-95cf-0ff1299a7b7a" providerId="ADAL" clId="{2A42BC94-18BE-4AA4-918E-6D43B9F4D024}" dt="2022-08-06T14:23:16.435" v="692" actId="1076"/>
          <ac:cxnSpMkLst>
            <pc:docMk/>
            <pc:sldMk cId="3458064000" sldId="262"/>
            <ac:cxnSpMk id="42" creationId="{4D2F8917-C587-0E75-76A2-7851486B10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7B82-F75A-B82D-9AA8-A39D5334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2DC1C-910A-60A4-84EB-74E8309D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BF2F-5D90-DF1B-3AFF-B0740E8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E5E7-1F47-9899-4758-B283BEA4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5A6A-1350-626A-B7AA-0285BD90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53C9-D683-DD0A-A867-A4197647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EA33-A453-62ED-55D6-2D517FF1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1ACF-4DDB-BF1B-5D5B-C7C533EA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B8FD-AD42-2E49-88A0-78A80805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D482-B82D-0A5F-B459-CEE04186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61EE-ED36-76EC-C066-80835C4DB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82ED3-EB59-686E-EEDB-33AAC756A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C60E-2087-23FA-F29B-CA37564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626-C446-60D5-971E-5FA9D0CA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A321-D16E-591D-137D-91CDA37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9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93FA-5A15-780A-A2E0-68D47071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14EE-04DE-1312-4990-DB6F11D7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E729E-D105-CE30-9407-77069736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B951-D35A-FEFA-E292-6F0214B5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560F-5600-FB80-7E80-74D7E18E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F7E1-DFA3-50DC-ED09-8A898843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760D-AF38-6BE1-3C3F-6D0E4DC1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96A0-6E03-2F30-E1A9-8B24DF97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EE1B-ADED-EC3E-DDD7-2CF74C11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7FFA-953C-E1BB-DC3F-E913CCF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481F-522A-1794-88B5-69E7B1F4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A668-0271-FA34-0EE7-A0414B671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DFB5B-38FA-8330-CD82-508E5E08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48B6-5527-C232-EA96-8641A715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94537-3A98-47B5-5535-D2ECA0D0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BE4B6-21DD-A259-07CC-2C11304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414E-CB28-E41E-84CF-80A72677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1FF1-1934-C5FA-A4E3-D7D1469D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51D5-146C-0A07-AAB3-6412AAE26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6C75A-A528-38EC-D975-173717E86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28BC-9712-D43F-992E-DB9EDA5BB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B88BB-3CB2-C9CA-E503-2100AEE1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0A8B3-7169-10D3-B64A-357D92A4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71E5E-53BF-C8B9-DEBF-831C94C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9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DFCF-3674-E578-609A-8C2BA74A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FEE93-903C-4F6A-B55E-DEFCB431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4E702-B928-2EFC-9D61-AF410668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DD125-0381-B09C-0AEF-4820C9EF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4BBE-E019-AF9C-1752-DB91A27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D8A89-0000-7018-3253-79F6078F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DF8F-92B5-28CC-D617-88807AA2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BF67-9583-D606-9AC7-1C6E2049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16A1-47D2-DD42-EEE0-BCD06F2E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AC843-40D9-BDF7-7505-E896C18C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F976D-B669-CE4D-A911-96C11711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3D73-A06D-1AC4-52E6-1651FBE1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88326-EE5F-EC31-C60E-4EDE8BE7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4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7B88-0DDF-EB8A-8457-9BA4627D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0B612-6D90-FF9C-C5D9-765541A9E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E66B-81BC-38A0-5C02-BA4C536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69D09-1954-DF2D-FE36-D203D675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8E94-7910-DD34-8A80-A2D1B0A8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E7DE-A3E8-7EB1-44E6-3822050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5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C30C5-871B-F4B1-4B48-617ACF3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0EE3-3DAC-CA03-D6F5-5B2CE4FB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3219-D24C-887F-9789-F08436154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887A-C313-4C4B-8BAD-0C587DA8D083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BA70-4205-C0BD-CA1E-DA6A45DFF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056C-4D87-7483-8145-5445616F8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5DBF-28F3-4625-882A-8BB047D96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ob.sharepoint.com/:x:/r/teams/grp-ggy-postgrad/_layouts/15/Doc.aspx?sourcedoc=%7BBD13BEF1-5213-48F9-8B4B-DA5E8568837D%7D&amp;file=PGR%20Social%20Budget%202021-2022.xlsx&amp;action=default&amp;mobileredirect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hyperlink" Target="https://github.com/geogbristol/geogbrow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ogbrow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700C70-D1C9-96DF-9ADF-C2DE61D56102}"/>
              </a:ext>
            </a:extLst>
          </p:cNvPr>
          <p:cNvSpPr txBox="1"/>
          <p:nvPr/>
        </p:nvSpPr>
        <p:spPr>
          <a:xfrm>
            <a:off x="4403791" y="393291"/>
            <a:ext cx="394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Castellar" panose="020A0402060406010301" pitchFamily="18" charset="0"/>
              </a:rPr>
              <a:t>PGR Rep cheat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E59DD-B257-99FD-C0D3-6DCD21D6CDCD}"/>
              </a:ext>
            </a:extLst>
          </p:cNvPr>
          <p:cNvSpPr txBox="1"/>
          <p:nvPr/>
        </p:nvSpPr>
        <p:spPr>
          <a:xfrm>
            <a:off x="1061884" y="1570460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What is expected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D1E3A-3E1F-DC0B-7720-65A09280D5D9}"/>
              </a:ext>
            </a:extLst>
          </p:cNvPr>
          <p:cNvSpPr txBox="1"/>
          <p:nvPr/>
        </p:nvSpPr>
        <p:spPr>
          <a:xfrm>
            <a:off x="7737123" y="1570460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What is optional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0AE8A-CA6D-2580-8D21-053B53CCF01C}"/>
              </a:ext>
            </a:extLst>
          </p:cNvPr>
          <p:cNvSpPr txBox="1"/>
          <p:nvPr/>
        </p:nvSpPr>
        <p:spPr>
          <a:xfrm>
            <a:off x="8623107" y="2285964"/>
            <a:ext cx="446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Anything 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A687B-4580-CBFE-88D1-7BA9D9C506E7}"/>
              </a:ext>
            </a:extLst>
          </p:cNvPr>
          <p:cNvSpPr txBox="1"/>
          <p:nvPr/>
        </p:nvSpPr>
        <p:spPr>
          <a:xfrm>
            <a:off x="2071204" y="2183750"/>
            <a:ext cx="4461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and organize SSLC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Attend FSSLC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Represent students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PGR satisfaction Survey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School assembly meetings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Geography facility meetings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Organizing people</a:t>
            </a:r>
          </a:p>
          <a:p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AA4908-366E-D1E9-3AC7-D020E3814469}"/>
              </a:ext>
            </a:extLst>
          </p:cNvPr>
          <p:cNvSpPr/>
          <p:nvPr/>
        </p:nvSpPr>
        <p:spPr>
          <a:xfrm rot="20563826">
            <a:off x="5514562" y="2153229"/>
            <a:ext cx="769585" cy="2654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ECE236-658C-B7B4-B521-F8CEFB5200F2}"/>
              </a:ext>
            </a:extLst>
          </p:cNvPr>
          <p:cNvSpPr/>
          <p:nvPr/>
        </p:nvSpPr>
        <p:spPr>
          <a:xfrm rot="20563826">
            <a:off x="4536253" y="2763546"/>
            <a:ext cx="769585" cy="2654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30E15B-E9BD-A05A-0DE3-6EBA1DF13285}"/>
              </a:ext>
            </a:extLst>
          </p:cNvPr>
          <p:cNvSpPr/>
          <p:nvPr/>
        </p:nvSpPr>
        <p:spPr>
          <a:xfrm rot="20563826">
            <a:off x="5336774" y="3217575"/>
            <a:ext cx="1300954" cy="25736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Individuals</a:t>
            </a:r>
          </a:p>
        </p:txBody>
      </p:sp>
    </p:spTree>
    <p:extLst>
      <p:ext uri="{BB962C8B-B14F-4D97-AF65-F5344CB8AC3E}">
        <p14:creationId xmlns:p14="http://schemas.microsoft.com/office/powerpoint/2010/main" val="348967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0AA24-7017-BD07-5440-AEBA9284E457}"/>
              </a:ext>
            </a:extLst>
          </p:cNvPr>
          <p:cNvSpPr txBox="1"/>
          <p:nvPr/>
        </p:nvSpPr>
        <p:spPr>
          <a:xfrm>
            <a:off x="904568" y="352314"/>
            <a:ext cx="50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tellar" panose="020A0402060406010301" pitchFamily="18" charset="0"/>
              </a:rPr>
              <a:t>SSLC Meeting 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EAE4-B0D3-7329-7CBC-5D9E0889B97A}"/>
              </a:ext>
            </a:extLst>
          </p:cNvPr>
          <p:cNvSpPr txBox="1"/>
          <p:nvPr/>
        </p:nvSpPr>
        <p:spPr>
          <a:xfrm>
            <a:off x="816075" y="966379"/>
            <a:ext cx="85540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Two weeks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form/survey and send it around students in order to collect their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Appoint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i="1" dirty="0"/>
              <a:t>One week – one day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 the form/survey, organize the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 through last meetings minutes and check all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 through Education Action Plan (EAP) and check on the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schedule for SSLC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Send reminder to the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i="1" dirty="0"/>
              <a:t>One week – one day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Attend pre-SSLC meeting to announce the schedule to the staff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On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Organize social for the 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Send Reminder to the students about the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F40F8-F39E-F707-29FB-7FBC2DEA5507}"/>
              </a:ext>
            </a:extLst>
          </p:cNvPr>
          <p:cNvSpPr txBox="1"/>
          <p:nvPr/>
        </p:nvSpPr>
        <p:spPr>
          <a:xfrm>
            <a:off x="9291483" y="722872"/>
            <a:ext cx="50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stellar" panose="020A0402060406010301" pitchFamily="18" charset="0"/>
              </a:rPr>
              <a:t>FSSLC Meeting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B0E521-EEB8-B315-592F-1DC3DD6463DE}"/>
              </a:ext>
            </a:extLst>
          </p:cNvPr>
          <p:cNvGrpSpPr/>
          <p:nvPr/>
        </p:nvGrpSpPr>
        <p:grpSpPr>
          <a:xfrm>
            <a:off x="9109587" y="494316"/>
            <a:ext cx="2979173" cy="1769806"/>
            <a:chOff x="9040761" y="4389653"/>
            <a:chExt cx="2979173" cy="17698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EA685A-8213-5CE1-1DEF-0878730F9424}"/>
                </a:ext>
              </a:extLst>
            </p:cNvPr>
            <p:cNvSpPr txBox="1"/>
            <p:nvPr/>
          </p:nvSpPr>
          <p:spPr>
            <a:xfrm flipH="1">
              <a:off x="9421759" y="5284335"/>
              <a:ext cx="2546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Just turn up, join the discussion if needed.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922CC-AE19-ED27-8175-210B40E77D11}"/>
                </a:ext>
              </a:extLst>
            </p:cNvPr>
            <p:cNvSpPr/>
            <p:nvPr/>
          </p:nvSpPr>
          <p:spPr>
            <a:xfrm>
              <a:off x="9040761" y="4389653"/>
              <a:ext cx="2979173" cy="176980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C739F47-85E3-D1DB-782F-B0339547C372}"/>
              </a:ext>
            </a:extLst>
          </p:cNvPr>
          <p:cNvSpPr/>
          <p:nvPr/>
        </p:nvSpPr>
        <p:spPr>
          <a:xfrm>
            <a:off x="693175" y="305970"/>
            <a:ext cx="8205019" cy="61997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2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F50C2-D8C0-5041-404E-4B9AE53C3897}"/>
              </a:ext>
            </a:extLst>
          </p:cNvPr>
          <p:cNvSpPr txBox="1"/>
          <p:nvPr/>
        </p:nvSpPr>
        <p:spPr>
          <a:xfrm>
            <a:off x="874206" y="459415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What is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E9EB0-4E4D-682E-26C0-00A2F4177726}"/>
              </a:ext>
            </a:extLst>
          </p:cNvPr>
          <p:cNvSpPr txBox="1"/>
          <p:nvPr/>
        </p:nvSpPr>
        <p:spPr>
          <a:xfrm>
            <a:off x="1091381" y="963561"/>
            <a:ext cx="385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Monthly socials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Christmas secret Santa and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Browns weekend away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4A0AD-11BE-37EB-0545-27FF69D4FF89}"/>
              </a:ext>
            </a:extLst>
          </p:cNvPr>
          <p:cNvSpPr txBox="1"/>
          <p:nvPr/>
        </p:nvSpPr>
        <p:spPr>
          <a:xfrm>
            <a:off x="6867833" y="828747"/>
            <a:ext cx="385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£2000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LINK TO BUDGET SPENDING TOOL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44BE4-BBD6-404F-88AA-90259129B974}"/>
              </a:ext>
            </a:extLst>
          </p:cNvPr>
          <p:cNvSpPr txBox="1"/>
          <p:nvPr/>
        </p:nvSpPr>
        <p:spPr>
          <a:xfrm>
            <a:off x="6454013" y="459415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Budget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074D1-F666-A030-472A-9E73311252F6}"/>
              </a:ext>
            </a:extLst>
          </p:cNvPr>
          <p:cNvSpPr txBox="1"/>
          <p:nvPr/>
        </p:nvSpPr>
        <p:spPr>
          <a:xfrm>
            <a:off x="1709948" y="2429119"/>
            <a:ext cx="81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What needs to be done in Browns throughout a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2314-A5CB-ECEE-0052-95DF978A7325}"/>
              </a:ext>
            </a:extLst>
          </p:cNvPr>
          <p:cNvSpPr txBox="1"/>
          <p:nvPr/>
        </p:nvSpPr>
        <p:spPr>
          <a:xfrm>
            <a:off x="2241755" y="2798451"/>
            <a:ext cx="5869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Fetch Coffee &amp;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Fetch printer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Buy biscuits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Wash tea towels and blankets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Clean the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Refresh the student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care of plants &gt; Browns Plant Collective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on top of any hoarding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C6D05F-2C8D-F6E9-3DBA-EC8D05CCF427}"/>
              </a:ext>
            </a:extLst>
          </p:cNvPr>
          <p:cNvSpPr/>
          <p:nvPr/>
        </p:nvSpPr>
        <p:spPr>
          <a:xfrm rot="20563826">
            <a:off x="6492107" y="3174882"/>
            <a:ext cx="2635772" cy="6568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By anyone, not just a Rep</a:t>
            </a:r>
          </a:p>
        </p:txBody>
      </p:sp>
    </p:spTree>
    <p:extLst>
      <p:ext uri="{BB962C8B-B14F-4D97-AF65-F5344CB8AC3E}">
        <p14:creationId xmlns:p14="http://schemas.microsoft.com/office/powerpoint/2010/main" val="3950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B3C7D-E2DB-F5DF-5269-8077707C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3" y="1724331"/>
            <a:ext cx="5760308" cy="3437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41F9D-E66C-1F16-03B9-3FC6BED31DAA}"/>
              </a:ext>
            </a:extLst>
          </p:cNvPr>
          <p:cNvSpPr txBox="1"/>
          <p:nvPr/>
        </p:nvSpPr>
        <p:spPr>
          <a:xfrm>
            <a:off x="4270643" y="157317"/>
            <a:ext cx="41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stellar" panose="020A0402060406010301" pitchFamily="18" charset="0"/>
              </a:rPr>
              <a:t>Important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BE890-6867-803C-0745-E8F6BDA4D94C}"/>
              </a:ext>
            </a:extLst>
          </p:cNvPr>
          <p:cNvSpPr txBox="1"/>
          <p:nvPr/>
        </p:nvSpPr>
        <p:spPr>
          <a:xfrm>
            <a:off x="815213" y="557427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Academic staff</a:t>
            </a:r>
          </a:p>
        </p:txBody>
      </p:sp>
      <p:pic>
        <p:nvPicPr>
          <p:cNvPr id="1026" name="Picture 2" descr="Our team – GlobalMass">
            <a:extLst>
              <a:ext uri="{FF2B5EF4-FFF2-40B4-BE49-F238E27FC236}">
                <a16:creationId xmlns:a16="http://schemas.microsoft.com/office/drawing/2014/main" id="{5A373E72-61AF-E0E5-B819-33088B72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4" y="2798190"/>
            <a:ext cx="1005963" cy="10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ta L Ganesan — University of Bristol">
            <a:extLst>
              <a:ext uri="{FF2B5EF4-FFF2-40B4-BE49-F238E27FC236}">
                <a16:creationId xmlns:a16="http://schemas.microsoft.com/office/drawing/2014/main" id="{E91DAEF0-9FE9-17CE-5C43-7708B60C0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61" b="23866"/>
          <a:stretch/>
        </p:blipFill>
        <p:spPr bwMode="auto">
          <a:xfrm>
            <a:off x="712224" y="3965531"/>
            <a:ext cx="1005963" cy="107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 Mark Jackson - Our People">
            <a:extLst>
              <a:ext uri="{FF2B5EF4-FFF2-40B4-BE49-F238E27FC236}">
                <a16:creationId xmlns:a16="http://schemas.microsoft.com/office/drawing/2014/main" id="{5EF92F80-FBD5-AFB0-4884-3DBD465A7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t="7902" r="27170" b="50152"/>
          <a:stretch/>
        </p:blipFill>
        <p:spPr bwMode="auto">
          <a:xfrm>
            <a:off x="707317" y="1445342"/>
            <a:ext cx="1010870" cy="12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34D0B-1E04-C2DD-3621-9D1BD05A0025}"/>
              </a:ext>
            </a:extLst>
          </p:cNvPr>
          <p:cNvSpPr txBox="1"/>
          <p:nvPr/>
        </p:nvSpPr>
        <p:spPr>
          <a:xfrm flipH="1">
            <a:off x="7213435" y="2093663"/>
            <a:ext cx="35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Human Geography PGR director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3C494-4159-489C-07E9-6FC686D970B7}"/>
              </a:ext>
            </a:extLst>
          </p:cNvPr>
          <p:cNvSpPr txBox="1"/>
          <p:nvPr/>
        </p:nvSpPr>
        <p:spPr>
          <a:xfrm flipH="1">
            <a:off x="7213434" y="3301171"/>
            <a:ext cx="35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Physical Geography PGR director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C0AE4-D37D-5A79-EDDE-4863359E53B5}"/>
              </a:ext>
            </a:extLst>
          </p:cNvPr>
          <p:cNvSpPr txBox="1"/>
          <p:nvPr/>
        </p:nvSpPr>
        <p:spPr>
          <a:xfrm flipH="1">
            <a:off x="7213434" y="4395006"/>
            <a:ext cx="35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MSc &amp; </a:t>
            </a:r>
            <a:r>
              <a:rPr lang="en-GB" dirty="0" err="1"/>
              <a:t>MScR</a:t>
            </a:r>
            <a:r>
              <a:rPr lang="en-GB" dirty="0"/>
              <a:t> director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C3EE7E-776F-D9B3-F7A9-59919EBF0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78" y="5161934"/>
            <a:ext cx="5870722" cy="1300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29584-9C68-CBD0-461A-FE332ED49CFB}"/>
              </a:ext>
            </a:extLst>
          </p:cNvPr>
          <p:cNvSpPr txBox="1"/>
          <p:nvPr/>
        </p:nvSpPr>
        <p:spPr>
          <a:xfrm flipH="1">
            <a:off x="7213433" y="5488841"/>
            <a:ext cx="35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Head of School</a:t>
            </a:r>
          </a:p>
        </p:txBody>
      </p:sp>
    </p:spTree>
    <p:extLst>
      <p:ext uri="{BB962C8B-B14F-4D97-AF65-F5344CB8AC3E}">
        <p14:creationId xmlns:p14="http://schemas.microsoft.com/office/powerpoint/2010/main" val="29860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B41F9D-E66C-1F16-03B9-3FC6BED31DAA}"/>
              </a:ext>
            </a:extLst>
          </p:cNvPr>
          <p:cNvSpPr txBox="1"/>
          <p:nvPr/>
        </p:nvSpPr>
        <p:spPr>
          <a:xfrm>
            <a:off x="4225372" y="41161"/>
            <a:ext cx="41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stellar" panose="020A0402060406010301" pitchFamily="18" charset="0"/>
              </a:rPr>
              <a:t>Important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BE890-6867-803C-0745-E8F6BDA4D94C}"/>
              </a:ext>
            </a:extLst>
          </p:cNvPr>
          <p:cNvSpPr txBox="1"/>
          <p:nvPr/>
        </p:nvSpPr>
        <p:spPr>
          <a:xfrm>
            <a:off x="815213" y="557427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Non-Academic staff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E7FA9-72A4-F561-812A-2C9624B9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3" y="3987323"/>
            <a:ext cx="3583093" cy="29041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7D47C-F050-EE92-88B8-0FB52F9B8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7938" r="81902" b="-1"/>
          <a:stretch/>
        </p:blipFill>
        <p:spPr>
          <a:xfrm>
            <a:off x="595129" y="781709"/>
            <a:ext cx="1888194" cy="16753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A2D768-72E5-BEEB-6004-D3E2DF495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71" t="2352"/>
          <a:stretch/>
        </p:blipFill>
        <p:spPr>
          <a:xfrm>
            <a:off x="7919400" y="3403158"/>
            <a:ext cx="1918123" cy="14702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B21A3A-72B6-161E-D821-11A026EA2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17" r="14868"/>
          <a:stretch/>
        </p:blipFill>
        <p:spPr>
          <a:xfrm>
            <a:off x="8020412" y="4891138"/>
            <a:ext cx="1817111" cy="14702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557E4B-288B-4344-7854-E6D0CDEC1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3" t="2992" r="66128"/>
          <a:stretch/>
        </p:blipFill>
        <p:spPr>
          <a:xfrm>
            <a:off x="735358" y="2537931"/>
            <a:ext cx="1607736" cy="15056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FAADFD-88FF-80A3-C412-0AEAC7692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7" t="2992" r="50105"/>
          <a:stretch/>
        </p:blipFill>
        <p:spPr>
          <a:xfrm>
            <a:off x="10090484" y="3385450"/>
            <a:ext cx="1648396" cy="15056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06EC5F-F013-1677-CF68-E75C227AAB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4" r="64127"/>
          <a:stretch/>
        </p:blipFill>
        <p:spPr>
          <a:xfrm>
            <a:off x="9955621" y="4891138"/>
            <a:ext cx="1918122" cy="15056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F72A43-A3CC-77A2-D302-958664D7007F}"/>
              </a:ext>
            </a:extLst>
          </p:cNvPr>
          <p:cNvSpPr txBox="1"/>
          <p:nvPr/>
        </p:nvSpPr>
        <p:spPr>
          <a:xfrm>
            <a:off x="2354477" y="2870677"/>
            <a:ext cx="517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Finances, he approves the PGR social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help with travel budget issue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B5C21C-A4DF-C70C-7D91-7EAE16DD79F3}"/>
              </a:ext>
            </a:extLst>
          </p:cNvPr>
          <p:cNvSpPr txBox="1"/>
          <p:nvPr/>
        </p:nvSpPr>
        <p:spPr>
          <a:xfrm>
            <a:off x="2483323" y="1275709"/>
            <a:ext cx="517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Executive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help with travel budget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order cleaning supplies for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DEA33E-8917-D980-AFDD-C4F7A9D2ECFE}"/>
              </a:ext>
            </a:extLst>
          </p:cNvPr>
          <p:cNvSpPr txBox="1"/>
          <p:nvPr/>
        </p:nvSpPr>
        <p:spPr>
          <a:xfrm>
            <a:off x="3181887" y="5590132"/>
            <a:ext cx="4970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Health &amp; Safety officer, approves the Risk assessment (only necessary wen organizing event inside </a:t>
            </a:r>
            <a:r>
              <a:rPr lang="en-GB" dirty="0" err="1"/>
              <a:t>uni</a:t>
            </a:r>
            <a:r>
              <a:rPr lang="en-GB" dirty="0"/>
              <a:t> building and with more than 30 people)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A679E8-EB26-706C-54C1-00B7625CC2D4}"/>
              </a:ext>
            </a:extLst>
          </p:cNvPr>
          <p:cNvCxnSpPr>
            <a:cxnSpLocks/>
          </p:cNvCxnSpPr>
          <p:nvPr/>
        </p:nvCxnSpPr>
        <p:spPr>
          <a:xfrm flipH="1">
            <a:off x="1949380" y="5898382"/>
            <a:ext cx="1145512" cy="180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F4BD7E-4BCB-4189-070C-646F47531E29}"/>
              </a:ext>
            </a:extLst>
          </p:cNvPr>
          <p:cNvCxnSpPr>
            <a:cxnSpLocks/>
          </p:cNvCxnSpPr>
          <p:nvPr/>
        </p:nvCxnSpPr>
        <p:spPr>
          <a:xfrm flipH="1" flipV="1">
            <a:off x="1964455" y="3131746"/>
            <a:ext cx="541794" cy="30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2F8917-C587-0E75-76A2-7851486B1007}"/>
              </a:ext>
            </a:extLst>
          </p:cNvPr>
          <p:cNvCxnSpPr>
            <a:cxnSpLocks/>
          </p:cNvCxnSpPr>
          <p:nvPr/>
        </p:nvCxnSpPr>
        <p:spPr>
          <a:xfrm flipH="1" flipV="1">
            <a:off x="1964455" y="1661244"/>
            <a:ext cx="541794" cy="30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F11CF8-CC61-A371-3A00-9BAD4D7290CC}"/>
              </a:ext>
            </a:extLst>
          </p:cNvPr>
          <p:cNvGrpSpPr/>
          <p:nvPr/>
        </p:nvGrpSpPr>
        <p:grpSpPr>
          <a:xfrm>
            <a:off x="7218655" y="619930"/>
            <a:ext cx="4765638" cy="1315695"/>
            <a:chOff x="7252191" y="295550"/>
            <a:chExt cx="4765638" cy="131569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8A60D77-901F-1A02-B96D-68FB0CA3FC29}"/>
                </a:ext>
              </a:extLst>
            </p:cNvPr>
            <p:cNvSpPr/>
            <p:nvPr/>
          </p:nvSpPr>
          <p:spPr>
            <a:xfrm>
              <a:off x="7262096" y="295550"/>
              <a:ext cx="758316" cy="75952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5E277D-9400-B681-F545-D12DCA359E03}"/>
                </a:ext>
              </a:extLst>
            </p:cNvPr>
            <p:cNvSpPr txBox="1"/>
            <p:nvPr/>
          </p:nvSpPr>
          <p:spPr>
            <a:xfrm>
              <a:off x="8143152" y="410916"/>
              <a:ext cx="3874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Cleaning lady in main department</a:t>
              </a:r>
            </a:p>
            <a:p>
              <a:endParaRPr lang="en-GB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She can give us tea, coffee, milk, and cleaning supplies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8B208C-6AE0-A4BF-D797-5E1B12D9845A}"/>
                </a:ext>
              </a:extLst>
            </p:cNvPr>
            <p:cNvSpPr txBox="1"/>
            <p:nvPr/>
          </p:nvSpPr>
          <p:spPr>
            <a:xfrm>
              <a:off x="7252191" y="1019471"/>
              <a:ext cx="88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Monica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391C528-0933-BAB5-A149-D568BB584448}"/>
              </a:ext>
            </a:extLst>
          </p:cNvPr>
          <p:cNvSpPr/>
          <p:nvPr/>
        </p:nvSpPr>
        <p:spPr>
          <a:xfrm>
            <a:off x="9145895" y="3429000"/>
            <a:ext cx="299859" cy="29757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F1D17E1-9FDF-F2D6-44A3-FBE84D52E35E}"/>
              </a:ext>
            </a:extLst>
          </p:cNvPr>
          <p:cNvSpPr/>
          <p:nvPr/>
        </p:nvSpPr>
        <p:spPr>
          <a:xfrm>
            <a:off x="7745335" y="632922"/>
            <a:ext cx="299859" cy="29757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80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A8A7B-C0FA-405A-B8EC-0630E1786A74}"/>
              </a:ext>
            </a:extLst>
          </p:cNvPr>
          <p:cNvSpPr/>
          <p:nvPr/>
        </p:nvSpPr>
        <p:spPr>
          <a:xfrm>
            <a:off x="256853" y="706033"/>
            <a:ext cx="3032500" cy="17448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tx1"/>
                </a:solidFill>
              </a:rPr>
              <a:t>Github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hlinkClick r:id="rId2"/>
              </a:rPr>
              <a:t>https://github.com/geogbristol/geogbrowns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Access needs to be granted individually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C35D5-AB16-43F9-BB31-577E7650AF0C}"/>
              </a:ext>
            </a:extLst>
          </p:cNvPr>
          <p:cNvSpPr/>
          <p:nvPr/>
        </p:nvSpPr>
        <p:spPr>
          <a:xfrm>
            <a:off x="5133473" y="2685657"/>
            <a:ext cx="3127492" cy="17448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Netlify</a:t>
            </a:r>
          </a:p>
          <a:p>
            <a:pPr algn="ctr"/>
            <a:r>
              <a:rPr lang="en-GB" dirty="0">
                <a:solidFill>
                  <a:schemeClr val="tx1"/>
                </a:solidFill>
                <a:hlinkClick r:id="rId3"/>
              </a:rPr>
              <a:t>https://www.netlify.com/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0" i="0" u="sng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geogbrowns@gmail.com</a:t>
            </a:r>
            <a:endParaRPr lang="en-GB" b="0" i="0" u="sng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Password: 6hp25HRw4m*c</a:t>
            </a:r>
            <a:br>
              <a:rPr lang="en-GB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32B64-226B-4774-9818-46B7D44FC5FB}"/>
              </a:ext>
            </a:extLst>
          </p:cNvPr>
          <p:cNvSpPr/>
          <p:nvPr/>
        </p:nvSpPr>
        <p:spPr>
          <a:xfrm>
            <a:off x="8902649" y="677779"/>
            <a:ext cx="2785200" cy="12328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Email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i="0" u="none" strike="noStrike" dirty="0">
                <a:effectLst/>
                <a:latin typeface="-apple-system"/>
                <a:hlinkClick r:id="rId4"/>
              </a:rPr>
              <a:t>geogbrowns@gmail.com</a:t>
            </a:r>
            <a:endParaRPr lang="en-GB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Password: university34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A3E35-E0B9-456F-8BF5-695B89D68EF1}"/>
              </a:ext>
            </a:extLst>
          </p:cNvPr>
          <p:cNvSpPr/>
          <p:nvPr/>
        </p:nvSpPr>
        <p:spPr>
          <a:xfrm>
            <a:off x="1468303" y="4940969"/>
            <a:ext cx="3032500" cy="14696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geogbrowns.info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For now owned by Lenka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£5 a year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2B3A50-50DB-412E-97BE-DC8DFFB301C6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3289353" y="1578480"/>
            <a:ext cx="3407866" cy="11071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937F6-F994-4976-96A4-0FFE24E775CB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4500803" y="4430551"/>
            <a:ext cx="2196416" cy="124525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D3807-6EE2-49A8-AF9B-BBDB581B59E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260965" y="1917030"/>
            <a:ext cx="1844120" cy="16410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478557-C0FC-89E8-CCB5-53B03E2607D8}"/>
              </a:ext>
            </a:extLst>
          </p:cNvPr>
          <p:cNvSpPr txBox="1"/>
          <p:nvPr/>
        </p:nvSpPr>
        <p:spPr>
          <a:xfrm>
            <a:off x="4993286" y="277897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stellar" panose="020A0402060406010301" pitchFamily="18" charset="0"/>
              </a:rPr>
              <a:t>GEOGBROWNS.COM</a:t>
            </a:r>
          </a:p>
        </p:txBody>
      </p:sp>
    </p:spTree>
    <p:extLst>
      <p:ext uri="{BB962C8B-B14F-4D97-AF65-F5344CB8AC3E}">
        <p14:creationId xmlns:p14="http://schemas.microsoft.com/office/powerpoint/2010/main" val="105585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384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Castellar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2022-08-05T12:42:13Z</dcterms:created>
  <dcterms:modified xsi:type="dcterms:W3CDTF">2022-08-08T08:00:16Z</dcterms:modified>
</cp:coreProperties>
</file>