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BB096-E4DD-48F0-BD96-A6D514F9C5B2}" v="1" dt="2021-10-31T19:47:08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344"/>
      </p:cViewPr>
      <p:guideLst>
        <p:guide orient="horz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4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6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64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4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5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80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E1EF-E1F2-45B1-81E5-401A5CE319BF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9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5C33E3-3D88-4A3B-9631-83614A1E67AD}"/>
              </a:ext>
            </a:extLst>
          </p:cNvPr>
          <p:cNvSpPr/>
          <p:nvPr/>
        </p:nvSpPr>
        <p:spPr>
          <a:xfrm>
            <a:off x="58518" y="861"/>
            <a:ext cx="3240000" cy="4320000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4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676B6-1003-4A3E-BF46-9D3C029288EE}"/>
              </a:ext>
            </a:extLst>
          </p:cNvPr>
          <p:cNvSpPr txBox="1"/>
          <p:nvPr/>
        </p:nvSpPr>
        <p:spPr>
          <a:xfrm>
            <a:off x="58518" y="88306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Lenka Hasova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AC14B-C567-4760-9E19-1F7B2B5FEEFC}"/>
              </a:ext>
            </a:extLst>
          </p:cNvPr>
          <p:cNvSpPr txBox="1"/>
          <p:nvPr/>
        </p:nvSpPr>
        <p:spPr>
          <a:xfrm>
            <a:off x="1991795" y="732241"/>
            <a:ext cx="1282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I’m working on PhD in Advanced Quantitative Human geography .</a:t>
            </a:r>
          </a:p>
          <a:p>
            <a:pPr algn="ctr"/>
            <a:r>
              <a:rPr lang="en-GB" sz="1600" dirty="0"/>
              <a:t>My research investigates the role of space 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D22FA-B03A-43C1-A24C-62558DCA5640}"/>
              </a:ext>
            </a:extLst>
          </p:cNvPr>
          <p:cNvSpPr/>
          <p:nvPr/>
        </p:nvSpPr>
        <p:spPr>
          <a:xfrm>
            <a:off x="3298518" y="861"/>
            <a:ext cx="3240000" cy="4320000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46"/>
          </a:p>
        </p:txBody>
      </p:sp>
      <p:pic>
        <p:nvPicPr>
          <p:cNvPr id="3" name="Picture 2" descr="A person sitting on a rock by the water&#10;&#10;Description automatically generated with low confidence">
            <a:extLst>
              <a:ext uri="{FF2B5EF4-FFF2-40B4-BE49-F238E27FC236}">
                <a16:creationId xmlns:a16="http://schemas.microsoft.com/office/drawing/2014/main" id="{0BA7952A-32E5-43C6-BD60-7E187468A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3" t="12898" b="17101"/>
          <a:stretch/>
        </p:blipFill>
        <p:spPr>
          <a:xfrm>
            <a:off x="195536" y="659525"/>
            <a:ext cx="1805279" cy="25792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D44EFD-554A-49B1-A3B6-CBB9B5129513}"/>
              </a:ext>
            </a:extLst>
          </p:cNvPr>
          <p:cNvSpPr txBox="1"/>
          <p:nvPr/>
        </p:nvSpPr>
        <p:spPr>
          <a:xfrm>
            <a:off x="142889" y="3359502"/>
            <a:ext cx="3155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Spatial Interaction Models, using machine learning and Network science. </a:t>
            </a:r>
          </a:p>
        </p:txBody>
      </p:sp>
    </p:spTree>
    <p:extLst>
      <p:ext uri="{BB962C8B-B14F-4D97-AF65-F5344CB8AC3E}">
        <p14:creationId xmlns:p14="http://schemas.microsoft.com/office/powerpoint/2010/main" val="386408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5DD4F1332EA147A8BD3332F42E5DB9" ma:contentTypeVersion="8" ma:contentTypeDescription="Create a new document." ma:contentTypeScope="" ma:versionID="2f05329b5e8db201b3f1d79ecf959d0b">
  <xsd:schema xmlns:xsd="http://www.w3.org/2001/XMLSchema" xmlns:xs="http://www.w3.org/2001/XMLSchema" xmlns:p="http://schemas.microsoft.com/office/2006/metadata/properties" xmlns:ns2="82f392d1-6ab9-45a6-96ff-0f40237fc57f" xmlns:ns3="88f7c237-a96f-4a7e-b264-87db39e7ab75" targetNamespace="http://schemas.microsoft.com/office/2006/metadata/properties" ma:root="true" ma:fieldsID="68271845e94cef1a17babfc2e9577ef5" ns2:_="" ns3:_="">
    <xsd:import namespace="82f392d1-6ab9-45a6-96ff-0f40237fc57f"/>
    <xsd:import namespace="88f7c237-a96f-4a7e-b264-87db39e7ab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392d1-6ab9-45a6-96ff-0f40237fc5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f7c237-a96f-4a7e-b264-87db39e7ab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266BAA-BDBD-43FD-85DC-94AED3A66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207064-8640-4439-BC91-75058857D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392d1-6ab9-45a6-96ff-0f40237fc57f"/>
    <ds:schemaRef ds:uri="88f7c237-a96f-4a7e-b264-87db39e7ab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F59392-1CB4-4543-BC80-E465D0A22DF7}">
  <ds:schemaRefs>
    <ds:schemaRef ds:uri="http://schemas.openxmlformats.org/package/2006/metadata/core-properties"/>
    <ds:schemaRef ds:uri="3aa0e7c4-9eba-44ba-9ec4-e83261ea807d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f0ad3393-609e-4da4-bf92-ce4f1e78103c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31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Rosie Lane</dc:creator>
  <cp:lastModifiedBy>Lenka Hasova</cp:lastModifiedBy>
  <cp:revision>4</cp:revision>
  <dcterms:created xsi:type="dcterms:W3CDTF">2019-09-05T15:55:33Z</dcterms:created>
  <dcterms:modified xsi:type="dcterms:W3CDTF">2021-10-31T19:58:12Z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0x010100FD5DD4F1332EA147A8BD3332F42E5DB9</vt:lpwstr>
  </property>
</Properties>
</file>