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53E9ED-2445-4863-8DAC-1F522F0E47F0}" v="7" dt="2021-10-26T09:54:00.6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5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nka Hasova" userId="ea5c8ace-893c-4ae9-95cf-0ff1299a7b7a" providerId="ADAL" clId="{D453E9ED-2445-4863-8DAC-1F522F0E47F0}"/>
    <pc:docChg chg="custSel addSld modSld">
      <pc:chgData name="Lenka Hasova" userId="ea5c8ace-893c-4ae9-95cf-0ff1299a7b7a" providerId="ADAL" clId="{D453E9ED-2445-4863-8DAC-1F522F0E47F0}" dt="2021-10-26T09:55:24.163" v="203" actId="478"/>
      <pc:docMkLst>
        <pc:docMk/>
      </pc:docMkLst>
      <pc:sldChg chg="modSp mod">
        <pc:chgData name="Lenka Hasova" userId="ea5c8ace-893c-4ae9-95cf-0ff1299a7b7a" providerId="ADAL" clId="{D453E9ED-2445-4863-8DAC-1F522F0E47F0}" dt="2021-10-18T18:11:02.950" v="84" actId="1076"/>
        <pc:sldMkLst>
          <pc:docMk/>
          <pc:sldMk cId="2992507873" sldId="256"/>
        </pc:sldMkLst>
        <pc:spChg chg="mod">
          <ac:chgData name="Lenka Hasova" userId="ea5c8ace-893c-4ae9-95cf-0ff1299a7b7a" providerId="ADAL" clId="{D453E9ED-2445-4863-8DAC-1F522F0E47F0}" dt="2021-10-18T18:11:02.950" v="84" actId="1076"/>
          <ac:spMkLst>
            <pc:docMk/>
            <pc:sldMk cId="2992507873" sldId="256"/>
            <ac:spMk id="18" creationId="{CD62598E-F9C1-46EF-A74D-6D09F87BAD79}"/>
          </ac:spMkLst>
        </pc:spChg>
      </pc:sldChg>
      <pc:sldChg chg="addSp delSp modSp new mod">
        <pc:chgData name="Lenka Hasova" userId="ea5c8ace-893c-4ae9-95cf-0ff1299a7b7a" providerId="ADAL" clId="{D453E9ED-2445-4863-8DAC-1F522F0E47F0}" dt="2021-10-18T18:12:39.813" v="152" actId="14100"/>
        <pc:sldMkLst>
          <pc:docMk/>
          <pc:sldMk cId="1489152647" sldId="257"/>
        </pc:sldMkLst>
        <pc:spChg chg="del">
          <ac:chgData name="Lenka Hasova" userId="ea5c8ace-893c-4ae9-95cf-0ff1299a7b7a" providerId="ADAL" clId="{D453E9ED-2445-4863-8DAC-1F522F0E47F0}" dt="2021-10-18T18:09:02.891" v="2" actId="478"/>
          <ac:spMkLst>
            <pc:docMk/>
            <pc:sldMk cId="1489152647" sldId="257"/>
            <ac:spMk id="2" creationId="{7BFF8A88-E77E-4AFF-B6A0-1F09CB305FF5}"/>
          </ac:spMkLst>
        </pc:spChg>
        <pc:spChg chg="del">
          <ac:chgData name="Lenka Hasova" userId="ea5c8ace-893c-4ae9-95cf-0ff1299a7b7a" providerId="ADAL" clId="{D453E9ED-2445-4863-8DAC-1F522F0E47F0}" dt="2021-10-18T18:09:00.812" v="1" actId="478"/>
          <ac:spMkLst>
            <pc:docMk/>
            <pc:sldMk cId="1489152647" sldId="257"/>
            <ac:spMk id="3" creationId="{BEF15809-AE35-4229-A57C-C5E60705B8BC}"/>
          </ac:spMkLst>
        </pc:spChg>
        <pc:spChg chg="add mod">
          <ac:chgData name="Lenka Hasova" userId="ea5c8ace-893c-4ae9-95cf-0ff1299a7b7a" providerId="ADAL" clId="{D453E9ED-2445-4863-8DAC-1F522F0E47F0}" dt="2021-10-18T18:10:00.458" v="8"/>
          <ac:spMkLst>
            <pc:docMk/>
            <pc:sldMk cId="1489152647" sldId="257"/>
            <ac:spMk id="8" creationId="{EADCC8D0-FAC6-4026-B4EF-481E6CC2275D}"/>
          </ac:spMkLst>
        </pc:spChg>
        <pc:spChg chg="add mod">
          <ac:chgData name="Lenka Hasova" userId="ea5c8ace-893c-4ae9-95cf-0ff1299a7b7a" providerId="ADAL" clId="{D453E9ED-2445-4863-8DAC-1F522F0E47F0}" dt="2021-10-18T18:10:00.458" v="8"/>
          <ac:spMkLst>
            <pc:docMk/>
            <pc:sldMk cId="1489152647" sldId="257"/>
            <ac:spMk id="9" creationId="{1607868B-EAE9-47CE-908F-7F965A4A98C2}"/>
          </ac:spMkLst>
        </pc:spChg>
        <pc:spChg chg="add mod">
          <ac:chgData name="Lenka Hasova" userId="ea5c8ace-893c-4ae9-95cf-0ff1299a7b7a" providerId="ADAL" clId="{D453E9ED-2445-4863-8DAC-1F522F0E47F0}" dt="2021-10-18T18:12:03.080" v="146" actId="403"/>
          <ac:spMkLst>
            <pc:docMk/>
            <pc:sldMk cId="1489152647" sldId="257"/>
            <ac:spMk id="10" creationId="{7F956B51-1CAB-47FA-AABC-347BB8D44F7B}"/>
          </ac:spMkLst>
        </pc:spChg>
        <pc:spChg chg="add mod ord">
          <ac:chgData name="Lenka Hasova" userId="ea5c8ace-893c-4ae9-95cf-0ff1299a7b7a" providerId="ADAL" clId="{D453E9ED-2445-4863-8DAC-1F522F0E47F0}" dt="2021-10-18T18:11:16.161" v="88" actId="14100"/>
          <ac:spMkLst>
            <pc:docMk/>
            <pc:sldMk cId="1489152647" sldId="257"/>
            <ac:spMk id="11" creationId="{71E9347F-51C9-41FD-9B29-5A486008E10A}"/>
          </ac:spMkLst>
        </pc:spChg>
        <pc:spChg chg="add mod">
          <ac:chgData name="Lenka Hasova" userId="ea5c8ace-893c-4ae9-95cf-0ff1299a7b7a" providerId="ADAL" clId="{D453E9ED-2445-4863-8DAC-1F522F0E47F0}" dt="2021-10-18T18:11:59.652" v="144" actId="1076"/>
          <ac:spMkLst>
            <pc:docMk/>
            <pc:sldMk cId="1489152647" sldId="257"/>
            <ac:spMk id="12" creationId="{D2EDBA25-9334-4AC3-9F1E-A49F03444E41}"/>
          </ac:spMkLst>
        </pc:spChg>
        <pc:spChg chg="add mod ord">
          <ac:chgData name="Lenka Hasova" userId="ea5c8ace-893c-4ae9-95cf-0ff1299a7b7a" providerId="ADAL" clId="{D453E9ED-2445-4863-8DAC-1F522F0E47F0}" dt="2021-10-18T18:12:28.669" v="151" actId="14100"/>
          <ac:spMkLst>
            <pc:docMk/>
            <pc:sldMk cId="1489152647" sldId="257"/>
            <ac:spMk id="13" creationId="{FE241E90-D84C-4052-BBFB-FE951E7F13BA}"/>
          </ac:spMkLst>
        </pc:spChg>
        <pc:picChg chg="add mod">
          <ac:chgData name="Lenka Hasova" userId="ea5c8ace-893c-4ae9-95cf-0ff1299a7b7a" providerId="ADAL" clId="{D453E9ED-2445-4863-8DAC-1F522F0E47F0}" dt="2021-10-18T18:12:39.813" v="152" actId="14100"/>
          <ac:picMkLst>
            <pc:docMk/>
            <pc:sldMk cId="1489152647" sldId="257"/>
            <ac:picMk id="5" creationId="{49AFAECA-CE32-4868-8C6B-5CC442501FD2}"/>
          </ac:picMkLst>
        </pc:picChg>
        <pc:picChg chg="add mod">
          <ac:chgData name="Lenka Hasova" userId="ea5c8ace-893c-4ae9-95cf-0ff1299a7b7a" providerId="ADAL" clId="{D453E9ED-2445-4863-8DAC-1F522F0E47F0}" dt="2021-10-18T18:10:06.383" v="9" actId="14100"/>
          <ac:picMkLst>
            <pc:docMk/>
            <pc:sldMk cId="1489152647" sldId="257"/>
            <ac:picMk id="7" creationId="{B4445929-A623-482E-9640-C0D8E9D77869}"/>
          </ac:picMkLst>
        </pc:picChg>
      </pc:sldChg>
      <pc:sldChg chg="addSp delSp modSp add mod">
        <pc:chgData name="Lenka Hasova" userId="ea5c8ace-893c-4ae9-95cf-0ff1299a7b7a" providerId="ADAL" clId="{D453E9ED-2445-4863-8DAC-1F522F0E47F0}" dt="2021-10-26T09:55:00.108" v="200" actId="1076"/>
        <pc:sldMkLst>
          <pc:docMk/>
          <pc:sldMk cId="1491932171" sldId="258"/>
        </pc:sldMkLst>
        <pc:spChg chg="del mod">
          <ac:chgData name="Lenka Hasova" userId="ea5c8ace-893c-4ae9-95cf-0ff1299a7b7a" providerId="ADAL" clId="{D453E9ED-2445-4863-8DAC-1F522F0E47F0}" dt="2021-10-26T09:39:33.769" v="158" actId="478"/>
          <ac:spMkLst>
            <pc:docMk/>
            <pc:sldMk cId="1491932171" sldId="258"/>
            <ac:spMk id="10" creationId="{7F956B51-1CAB-47FA-AABC-347BB8D44F7B}"/>
          </ac:spMkLst>
        </pc:spChg>
        <pc:spChg chg="del">
          <ac:chgData name="Lenka Hasova" userId="ea5c8ace-893c-4ae9-95cf-0ff1299a7b7a" providerId="ADAL" clId="{D453E9ED-2445-4863-8DAC-1F522F0E47F0}" dt="2021-10-26T09:39:38.527" v="160" actId="478"/>
          <ac:spMkLst>
            <pc:docMk/>
            <pc:sldMk cId="1491932171" sldId="258"/>
            <ac:spMk id="11" creationId="{71E9347F-51C9-41FD-9B29-5A486008E10A}"/>
          </ac:spMkLst>
        </pc:spChg>
        <pc:spChg chg="del">
          <ac:chgData name="Lenka Hasova" userId="ea5c8ace-893c-4ae9-95cf-0ff1299a7b7a" providerId="ADAL" clId="{D453E9ED-2445-4863-8DAC-1F522F0E47F0}" dt="2021-10-26T09:39:37.488" v="159" actId="478"/>
          <ac:spMkLst>
            <pc:docMk/>
            <pc:sldMk cId="1491932171" sldId="258"/>
            <ac:spMk id="12" creationId="{D2EDBA25-9334-4AC3-9F1E-A49F03444E41}"/>
          </ac:spMkLst>
        </pc:spChg>
        <pc:spChg chg="del mod">
          <ac:chgData name="Lenka Hasova" userId="ea5c8ace-893c-4ae9-95cf-0ff1299a7b7a" providerId="ADAL" clId="{D453E9ED-2445-4863-8DAC-1F522F0E47F0}" dt="2021-10-26T09:39:39.643" v="162" actId="478"/>
          <ac:spMkLst>
            <pc:docMk/>
            <pc:sldMk cId="1491932171" sldId="258"/>
            <ac:spMk id="13" creationId="{FE241E90-D84C-4052-BBFB-FE951E7F13BA}"/>
          </ac:spMkLst>
        </pc:spChg>
        <pc:picChg chg="add del mod">
          <ac:chgData name="Lenka Hasova" userId="ea5c8ace-893c-4ae9-95cf-0ff1299a7b7a" providerId="ADAL" clId="{D453E9ED-2445-4863-8DAC-1F522F0E47F0}" dt="2021-10-26T09:45:05.937" v="173" actId="478"/>
          <ac:picMkLst>
            <pc:docMk/>
            <pc:sldMk cId="1491932171" sldId="258"/>
            <ac:picMk id="3" creationId="{9808E9A8-2FB1-49AF-9E73-05755F71412E}"/>
          </ac:picMkLst>
        </pc:picChg>
        <pc:picChg chg="add mod">
          <ac:chgData name="Lenka Hasova" userId="ea5c8ace-893c-4ae9-95cf-0ff1299a7b7a" providerId="ADAL" clId="{D453E9ED-2445-4863-8DAC-1F522F0E47F0}" dt="2021-10-26T09:54:35.798" v="192" actId="1076"/>
          <ac:picMkLst>
            <pc:docMk/>
            <pc:sldMk cId="1491932171" sldId="258"/>
            <ac:picMk id="4" creationId="{FC0E4B15-13A3-44ED-92EB-28BC5F118CB9}"/>
          </ac:picMkLst>
        </pc:picChg>
        <pc:picChg chg="del">
          <ac:chgData name="Lenka Hasova" userId="ea5c8ace-893c-4ae9-95cf-0ff1299a7b7a" providerId="ADAL" clId="{D453E9ED-2445-4863-8DAC-1F522F0E47F0}" dt="2021-10-26T09:39:30.841" v="156" actId="478"/>
          <ac:picMkLst>
            <pc:docMk/>
            <pc:sldMk cId="1491932171" sldId="258"/>
            <ac:picMk id="5" creationId="{49AFAECA-CE32-4868-8C6B-5CC442501FD2}"/>
          </ac:picMkLst>
        </pc:picChg>
        <pc:picChg chg="add mod">
          <ac:chgData name="Lenka Hasova" userId="ea5c8ace-893c-4ae9-95cf-0ff1299a7b7a" providerId="ADAL" clId="{D453E9ED-2445-4863-8DAC-1F522F0E47F0}" dt="2021-10-26T09:54:49.863" v="197" actId="1076"/>
          <ac:picMkLst>
            <pc:docMk/>
            <pc:sldMk cId="1491932171" sldId="258"/>
            <ac:picMk id="6" creationId="{F115C811-93B6-4F77-A6A5-E3933C30EC77}"/>
          </ac:picMkLst>
        </pc:picChg>
        <pc:picChg chg="del">
          <ac:chgData name="Lenka Hasova" userId="ea5c8ace-893c-4ae9-95cf-0ff1299a7b7a" providerId="ADAL" clId="{D453E9ED-2445-4863-8DAC-1F522F0E47F0}" dt="2021-10-26T09:39:25.829" v="154" actId="478"/>
          <ac:picMkLst>
            <pc:docMk/>
            <pc:sldMk cId="1491932171" sldId="258"/>
            <ac:picMk id="7" creationId="{B4445929-A623-482E-9640-C0D8E9D77869}"/>
          </ac:picMkLst>
        </pc:picChg>
        <pc:picChg chg="add mod">
          <ac:chgData name="Lenka Hasova" userId="ea5c8ace-893c-4ae9-95cf-0ff1299a7b7a" providerId="ADAL" clId="{D453E9ED-2445-4863-8DAC-1F522F0E47F0}" dt="2021-10-26T09:55:00.108" v="200" actId="1076"/>
          <ac:picMkLst>
            <pc:docMk/>
            <pc:sldMk cId="1491932171" sldId="258"/>
            <ac:picMk id="10" creationId="{68612E5B-CA74-4933-A5A8-5309DDFEE7D4}"/>
          </ac:picMkLst>
        </pc:picChg>
        <pc:picChg chg="add mod">
          <ac:chgData name="Lenka Hasova" userId="ea5c8ace-893c-4ae9-95cf-0ff1299a7b7a" providerId="ADAL" clId="{D453E9ED-2445-4863-8DAC-1F522F0E47F0}" dt="2021-10-26T09:54:53.304" v="198" actId="1076"/>
          <ac:picMkLst>
            <pc:docMk/>
            <pc:sldMk cId="1491932171" sldId="258"/>
            <ac:picMk id="12" creationId="{E3C3A717-3A12-45E4-8FB7-EF3548B6EF05}"/>
          </ac:picMkLst>
        </pc:picChg>
        <pc:picChg chg="add mod modCrop">
          <ac:chgData name="Lenka Hasova" userId="ea5c8ace-893c-4ae9-95cf-0ff1299a7b7a" providerId="ADAL" clId="{D453E9ED-2445-4863-8DAC-1F522F0E47F0}" dt="2021-10-26T09:54:28.550" v="189" actId="1076"/>
          <ac:picMkLst>
            <pc:docMk/>
            <pc:sldMk cId="1491932171" sldId="258"/>
            <ac:picMk id="13" creationId="{58B92E54-5F2C-4A87-8033-959C9B0CFA16}"/>
          </ac:picMkLst>
        </pc:picChg>
      </pc:sldChg>
      <pc:sldChg chg="delSp new mod">
        <pc:chgData name="Lenka Hasova" userId="ea5c8ace-893c-4ae9-95cf-0ff1299a7b7a" providerId="ADAL" clId="{D453E9ED-2445-4863-8DAC-1F522F0E47F0}" dt="2021-10-26T09:55:24.163" v="203" actId="478"/>
        <pc:sldMkLst>
          <pc:docMk/>
          <pc:sldMk cId="1798950392" sldId="259"/>
        </pc:sldMkLst>
        <pc:spChg chg="del">
          <ac:chgData name="Lenka Hasova" userId="ea5c8ace-893c-4ae9-95cf-0ff1299a7b7a" providerId="ADAL" clId="{D453E9ED-2445-4863-8DAC-1F522F0E47F0}" dt="2021-10-26T09:55:24.163" v="203" actId="478"/>
          <ac:spMkLst>
            <pc:docMk/>
            <pc:sldMk cId="1798950392" sldId="259"/>
            <ac:spMk id="2" creationId="{270B5993-5B00-4BA6-B475-8449BFFA3E59}"/>
          </ac:spMkLst>
        </pc:spChg>
        <pc:spChg chg="del">
          <ac:chgData name="Lenka Hasova" userId="ea5c8ace-893c-4ae9-95cf-0ff1299a7b7a" providerId="ADAL" clId="{D453E9ED-2445-4863-8DAC-1F522F0E47F0}" dt="2021-10-26T09:55:21.574" v="202" actId="478"/>
          <ac:spMkLst>
            <pc:docMk/>
            <pc:sldMk cId="1798950392" sldId="259"/>
            <ac:spMk id="3" creationId="{D06AE8DE-D7FB-4CAA-99E0-703B7D77E79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7F81A-7566-423A-9A00-4B75B99B9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72D84-E800-4DE9-AF05-800DEA31C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60EDF-3FFC-4D8A-AA6D-0BBA95AD5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6B1-77C4-4C61-A1B3-827CDB98672B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2069E-A2ED-43D3-9604-8ED579EF2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4BD08-8EE4-455C-A600-295EA531A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3BC3-8447-4EBF-B786-02DF7CE81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861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E3DA2-3A72-471F-AE3E-46FEE7717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73CFDE-C729-4C91-922D-E55DA2730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EB922-9C30-4057-9601-B7C5D665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6B1-77C4-4C61-A1B3-827CDB98672B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34923-95C1-4BDF-8329-3BF811FFD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1CC98-C9D8-426C-B90C-F33E95B54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3BC3-8447-4EBF-B786-02DF7CE81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10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DC1892-A34E-4798-8C4A-6F311EA6C9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F58D09-B1BA-4353-A724-7CE296B1E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9920B-BD03-4299-8736-99B9E50EE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6B1-77C4-4C61-A1B3-827CDB98672B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AFF05-5C27-4400-9FC1-BCB3243D5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6C616-81EE-4887-A6CA-EC0CAC886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3BC3-8447-4EBF-B786-02DF7CE81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06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F1192-1B8C-4FB5-8557-DEF193CEF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EB195-CBC9-4D69-98C9-D502AE650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EE640-359B-4544-8A4C-DC2A1B9B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6B1-77C4-4C61-A1B3-827CDB98672B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37C3C-E491-4A02-8092-7ADBB59CB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B32E8-763C-4CD7-B805-B88B38AEE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3BC3-8447-4EBF-B786-02DF7CE81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77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51DD-6EF1-4CB6-97BB-97CC6C616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42B8F-7D69-435B-B530-71D1E9014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3C7B6-FFFD-4E1C-A9C1-F09D3C8DE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6B1-77C4-4C61-A1B3-827CDB98672B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F5946-6828-4570-956E-6CB4C264B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E06A8-2C3C-4101-97C9-356DC44B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3BC3-8447-4EBF-B786-02DF7CE81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35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DE425-C984-4D9B-9EDB-82F3DCC11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27C1F-A144-4D38-A9C0-8486F40D4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6636E-7A21-4119-8296-1A6522423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DEFF3-BE07-4928-B561-5EB5F9D81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6B1-77C4-4C61-A1B3-827CDB98672B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97B3B-D276-48A2-B582-6B9A4247A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15F9D-0822-4357-BF11-492C74B42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3BC3-8447-4EBF-B786-02DF7CE81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30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104DF-B6A1-45B7-A1AC-3F31F1C13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0D42F-DC6C-4A44-B282-43B706930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73239-16E1-40E8-A58D-89A034219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26EE08-C2E0-44E9-96BB-FA6CD23109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422CE5-6C9F-4B4E-B90E-16E7759560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765158-87F8-46D4-824B-977444CC4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6B1-77C4-4C61-A1B3-827CDB98672B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96E06A-FCF4-44CD-BEB9-742A6E68D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C36730-D09B-4D28-9210-1AF2C9EE1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3BC3-8447-4EBF-B786-02DF7CE81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33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2FAEA-72C3-451F-89DD-05DB1DF28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EEC405-A341-4B46-A4F7-BF89B8ED3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6B1-77C4-4C61-A1B3-827CDB98672B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7C76F9-ECE6-458C-A0C6-10027A97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1838F7-521E-4602-B087-EF23CB064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3BC3-8447-4EBF-B786-02DF7CE81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269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9219D5-01D3-45A4-8218-0B7446985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6B1-77C4-4C61-A1B3-827CDB98672B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A8E893-B9BE-4B83-BECE-D095E436B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918E8-ADB4-4A13-AE12-68A281490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3BC3-8447-4EBF-B786-02DF7CE81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558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D8A85-BCE7-4C80-BC0F-B714E1F23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A643E-01DC-4051-A158-F20DD3414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4B294-CE90-41FB-A25C-71E3BEAAE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029A5-94DA-4EAB-907B-AF868BDF7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6B1-77C4-4C61-A1B3-827CDB98672B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99029-ED8B-4F81-B10C-F9189BE28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5DDF2-0F50-4F7A-87E6-531961197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3BC3-8447-4EBF-B786-02DF7CE81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172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10359-9208-4909-BF69-EF27D85B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58224D-DD36-4C15-AA7B-ED0479FF5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0F89E-0AE7-4F37-BC50-D9098A03F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FB216-19C1-44DF-852B-BBF8FBFBB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6B1-77C4-4C61-A1B3-827CDB98672B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7FE06-4AF4-4FDD-B564-9539476E4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2AFA2-4E81-40A8-BA3F-169A0304D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3BC3-8447-4EBF-B786-02DF7CE81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014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5B6A4F-D0F2-417A-8BA1-30963E213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910B2-C312-4F4A-A636-35AF6CC56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BAAF0-9A55-4535-86A5-EB8CA228D3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AD6B1-77C4-4C61-A1B3-827CDB98672B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FE00E-4355-407C-9B9C-B93ED5AA99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3C782-DFEB-45A8-B16C-4BCC1339E7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E3BC3-8447-4EBF-B786-02DF7CE81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137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0F82359-2A2B-4F3F-A22E-C08D9CD5A044}"/>
              </a:ext>
            </a:extLst>
          </p:cNvPr>
          <p:cNvSpPr/>
          <p:nvPr/>
        </p:nvSpPr>
        <p:spPr>
          <a:xfrm>
            <a:off x="82193" y="1940190"/>
            <a:ext cx="4204106" cy="46866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3B3AA8-FE53-4CC2-986A-F5AAF43E028B}"/>
              </a:ext>
            </a:extLst>
          </p:cNvPr>
          <p:cNvSpPr/>
          <p:nvPr/>
        </p:nvSpPr>
        <p:spPr>
          <a:xfrm>
            <a:off x="3575548" y="2397362"/>
            <a:ext cx="8434942" cy="43022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312B81-F622-4C2F-8D2F-850A77F31E6A}"/>
              </a:ext>
            </a:extLst>
          </p:cNvPr>
          <p:cNvSpPr/>
          <p:nvPr/>
        </p:nvSpPr>
        <p:spPr>
          <a:xfrm>
            <a:off x="7355488" y="726294"/>
            <a:ext cx="4997574" cy="25054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62598E-F9C1-46EF-A74D-6D09F87BAD79}"/>
              </a:ext>
            </a:extLst>
          </p:cNvPr>
          <p:cNvSpPr/>
          <p:nvPr/>
        </p:nvSpPr>
        <p:spPr>
          <a:xfrm>
            <a:off x="0" y="546393"/>
            <a:ext cx="7191909" cy="9643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3E130FB-A4F8-454A-8A27-95D73B1BD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068" y="2603667"/>
            <a:ext cx="4836771" cy="38099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A35729-094C-428D-AF85-21F47F89CAE8}"/>
              </a:ext>
            </a:extLst>
          </p:cNvPr>
          <p:cNvSpPr txBox="1"/>
          <p:nvPr/>
        </p:nvSpPr>
        <p:spPr>
          <a:xfrm>
            <a:off x="327803" y="109670"/>
            <a:ext cx="2115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What’s new?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24E59B-4B42-4F89-BFE8-0894B939D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0237" y="906928"/>
            <a:ext cx="4048108" cy="1059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FA6FC2-5706-47C7-9A05-307561ECCB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907" y="2549728"/>
            <a:ext cx="2929105" cy="31428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32E448-E6A5-49CD-B674-014E0FA403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5702" y="1296672"/>
            <a:ext cx="4286298" cy="16714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9179950-DC74-4834-B999-64AEB0C9B309}"/>
              </a:ext>
            </a:extLst>
          </p:cNvPr>
          <p:cNvSpPr txBox="1"/>
          <p:nvPr/>
        </p:nvSpPr>
        <p:spPr>
          <a:xfrm>
            <a:off x="291920" y="905189"/>
            <a:ext cx="2554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1. New opportunities tab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61276A-FF5E-48BC-A91A-5C263203387D}"/>
              </a:ext>
            </a:extLst>
          </p:cNvPr>
          <p:cNvSpPr txBox="1"/>
          <p:nvPr/>
        </p:nvSpPr>
        <p:spPr>
          <a:xfrm>
            <a:off x="9183911" y="203074"/>
            <a:ext cx="2680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geogbrowns.info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521E31-6ACC-45A3-AD05-5D4F12108CAA}"/>
              </a:ext>
            </a:extLst>
          </p:cNvPr>
          <p:cNvSpPr txBox="1"/>
          <p:nvPr/>
        </p:nvSpPr>
        <p:spPr>
          <a:xfrm>
            <a:off x="291920" y="1940190"/>
            <a:ext cx="380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2. Don’t miss Mondays Geogsoc social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E07B2F-75AD-4623-A0BF-7B1F03D3303A}"/>
              </a:ext>
            </a:extLst>
          </p:cNvPr>
          <p:cNvSpPr txBox="1"/>
          <p:nvPr/>
        </p:nvSpPr>
        <p:spPr>
          <a:xfrm>
            <a:off x="7905702" y="938677"/>
            <a:ext cx="2122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3. New publications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B7DFFA-1BD0-4051-BAE3-B3863448E634}"/>
              </a:ext>
            </a:extLst>
          </p:cNvPr>
          <p:cNvSpPr txBox="1"/>
          <p:nvPr/>
        </p:nvSpPr>
        <p:spPr>
          <a:xfrm>
            <a:off x="8650839" y="4121165"/>
            <a:ext cx="3605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4. Cake Rota &amp; </a:t>
            </a:r>
          </a:p>
          <a:p>
            <a:r>
              <a:rPr lang="en-GB" b="1" dirty="0"/>
              <a:t>How to find people in department </a:t>
            </a:r>
          </a:p>
          <a:p>
            <a:r>
              <a:rPr lang="en-GB" b="1" dirty="0"/>
              <a:t>Tools added</a:t>
            </a:r>
          </a:p>
        </p:txBody>
      </p:sp>
    </p:spTree>
    <p:extLst>
      <p:ext uri="{BB962C8B-B14F-4D97-AF65-F5344CB8AC3E}">
        <p14:creationId xmlns:p14="http://schemas.microsoft.com/office/powerpoint/2010/main" val="2992507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E241E90-D84C-4052-BBFB-FE951E7F13BA}"/>
              </a:ext>
            </a:extLst>
          </p:cNvPr>
          <p:cNvSpPr/>
          <p:nvPr/>
        </p:nvSpPr>
        <p:spPr>
          <a:xfrm>
            <a:off x="82193" y="3950600"/>
            <a:ext cx="12109808" cy="27977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347F-51C9-41FD-9B29-5A486008E10A}"/>
              </a:ext>
            </a:extLst>
          </p:cNvPr>
          <p:cNvSpPr/>
          <p:nvPr/>
        </p:nvSpPr>
        <p:spPr>
          <a:xfrm>
            <a:off x="0" y="1134319"/>
            <a:ext cx="12192000" cy="28972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AFAECA-CE32-4868-8C6B-5CC442501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828" y="4184016"/>
            <a:ext cx="7502203" cy="24709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445929-A623-482E-9640-C0D8E9D77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96" y="1327202"/>
            <a:ext cx="9467776" cy="26233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DCC8D0-FAC6-4026-B4EF-481E6CC2275D}"/>
              </a:ext>
            </a:extLst>
          </p:cNvPr>
          <p:cNvSpPr txBox="1"/>
          <p:nvPr/>
        </p:nvSpPr>
        <p:spPr>
          <a:xfrm>
            <a:off x="327803" y="109670"/>
            <a:ext cx="2115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What’s new?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07868B-EAE9-47CE-908F-7F965A4A98C2}"/>
              </a:ext>
            </a:extLst>
          </p:cNvPr>
          <p:cNvSpPr txBox="1"/>
          <p:nvPr/>
        </p:nvSpPr>
        <p:spPr>
          <a:xfrm>
            <a:off x="9183911" y="203074"/>
            <a:ext cx="2680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geogbrowns.info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956B51-1CAB-47FA-AABC-347BB8D44F7B}"/>
              </a:ext>
            </a:extLst>
          </p:cNvPr>
          <p:cNvSpPr txBox="1"/>
          <p:nvPr/>
        </p:nvSpPr>
        <p:spPr>
          <a:xfrm>
            <a:off x="9626372" y="1886467"/>
            <a:ext cx="24070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1. Directions to how to update your research profile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EDBA25-9334-4AC3-9F1E-A49F03444E41}"/>
              </a:ext>
            </a:extLst>
          </p:cNvPr>
          <p:cNvSpPr txBox="1"/>
          <p:nvPr/>
        </p:nvSpPr>
        <p:spPr>
          <a:xfrm>
            <a:off x="1597808" y="4743062"/>
            <a:ext cx="2407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2. Tickets for GS Christmas dinner are out!</a:t>
            </a:r>
          </a:p>
        </p:txBody>
      </p:sp>
    </p:spTree>
    <p:extLst>
      <p:ext uri="{BB962C8B-B14F-4D97-AF65-F5344CB8AC3E}">
        <p14:creationId xmlns:p14="http://schemas.microsoft.com/office/powerpoint/2010/main" val="1489152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ADCC8D0-FAC6-4026-B4EF-481E6CC2275D}"/>
              </a:ext>
            </a:extLst>
          </p:cNvPr>
          <p:cNvSpPr txBox="1"/>
          <p:nvPr/>
        </p:nvSpPr>
        <p:spPr>
          <a:xfrm>
            <a:off x="327803" y="109670"/>
            <a:ext cx="2115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What’s new?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07868B-EAE9-47CE-908F-7F965A4A98C2}"/>
              </a:ext>
            </a:extLst>
          </p:cNvPr>
          <p:cNvSpPr txBox="1"/>
          <p:nvPr/>
        </p:nvSpPr>
        <p:spPr>
          <a:xfrm>
            <a:off x="9183911" y="203074"/>
            <a:ext cx="2680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geogbrowns.info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0E4B15-13A3-44ED-92EB-28BC5F118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672" y="1528977"/>
            <a:ext cx="4691525" cy="10409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15C811-93B6-4F77-A6A5-E3933C30E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188" y="2694208"/>
            <a:ext cx="4925408" cy="9481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612E5B-CA74-4933-A5A8-5309DDFEE7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253" y="1241542"/>
            <a:ext cx="3866494" cy="29053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3C3A717-3A12-45E4-8FB7-EF3548B6EF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9348" y="3954589"/>
            <a:ext cx="4724399" cy="27003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8B92E54-5F2C-4A87-8033-959C9B0CFA1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298" t="424" r="25532" b="72121"/>
          <a:stretch/>
        </p:blipFill>
        <p:spPr>
          <a:xfrm>
            <a:off x="7110188" y="937518"/>
            <a:ext cx="3398830" cy="44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932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8950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67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Lenka Hasova</dc:creator>
  <cp:lastModifiedBy>Lenka Hasova</cp:lastModifiedBy>
  <cp:revision>1</cp:revision>
  <dcterms:created xsi:type="dcterms:W3CDTF">2021-10-09T09:59:55Z</dcterms:created>
  <dcterms:modified xsi:type="dcterms:W3CDTF">2021-10-26T09:55:40Z</dcterms:modified>
</cp:coreProperties>
</file>