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29" dt="2021-11-29T10:19:11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undo custSel addSld modSld">
      <pc:chgData name="Lenka Hasova" userId="ea5c8ace-893c-4ae9-95cf-0ff1299a7b7a" providerId="ADAL" clId="{D453E9ED-2445-4863-8DAC-1F522F0E47F0}" dt="2021-11-29T10:19:27.931" v="826" actId="478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1-02T09:33:56.244" v="617" actId="21"/>
        <pc:sldMkLst>
          <pc:docMk/>
          <pc:sldMk cId="1491932171" sldId="258"/>
        </pc:sldMkLst>
        <pc:spChg chg="mod">
          <ac:chgData name="Lenka Hasova" userId="ea5c8ace-893c-4ae9-95cf-0ff1299a7b7a" providerId="ADAL" clId="{D453E9ED-2445-4863-8DAC-1F522F0E47F0}" dt="2021-10-26T10:24:28.615" v="279" actId="1076"/>
          <ac:spMkLst>
            <pc:docMk/>
            <pc:sldMk cId="1491932171" sldId="258"/>
            <ac:spMk id="8" creationId="{EADCC8D0-FAC6-4026-B4EF-481E6CC2275D}"/>
          </ac:spMkLst>
        </pc:spChg>
        <pc:spChg chg="mod">
          <ac:chgData name="Lenka Hasova" userId="ea5c8ace-893c-4ae9-95cf-0ff1299a7b7a" providerId="ADAL" clId="{D453E9ED-2445-4863-8DAC-1F522F0E47F0}" dt="2021-10-26T10:24:32.546" v="280" actId="1076"/>
          <ac:spMkLst>
            <pc:docMk/>
            <pc:sldMk cId="1491932171" sldId="258"/>
            <ac:spMk id="9" creationId="{1607868B-EAE9-47CE-908F-7F965A4A98C2}"/>
          </ac:spMkLst>
        </pc:spChg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add mod">
          <ac:chgData name="Lenka Hasova" userId="ea5c8ace-893c-4ae9-95cf-0ff1299a7b7a" providerId="ADAL" clId="{D453E9ED-2445-4863-8DAC-1F522F0E47F0}" dt="2021-10-26T10:23:46.115" v="267" actId="1076"/>
          <ac:spMkLst>
            <pc:docMk/>
            <pc:sldMk cId="1491932171" sldId="258"/>
            <ac:spMk id="11" creationId="{4CC1C8B8-AADB-4931-95FC-6B5F004214A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spChg chg="add mod ord">
          <ac:chgData name="Lenka Hasova" userId="ea5c8ace-893c-4ae9-95cf-0ff1299a7b7a" providerId="ADAL" clId="{D453E9ED-2445-4863-8DAC-1F522F0E47F0}" dt="2021-10-26T10:24:25.971" v="278" actId="14100"/>
          <ac:spMkLst>
            <pc:docMk/>
            <pc:sldMk cId="1491932171" sldId="258"/>
            <ac:spMk id="14" creationId="{7AD774FB-DAF8-4FDC-8780-02E49A662B32}"/>
          </ac:spMkLst>
        </pc:spChg>
        <pc:spChg chg="add mod ord">
          <ac:chgData name="Lenka Hasova" userId="ea5c8ace-893c-4ae9-95cf-0ff1299a7b7a" providerId="ADAL" clId="{D453E9ED-2445-4863-8DAC-1F522F0E47F0}" dt="2021-10-26T10:24:10.924" v="273" actId="14100"/>
          <ac:spMkLst>
            <pc:docMk/>
            <pc:sldMk cId="1491932171" sldId="258"/>
            <ac:spMk id="15" creationId="{986A2E38-A8FD-4657-9F0B-7164A1ACCEDD}"/>
          </ac:spMkLst>
        </pc:spChg>
        <pc:spChg chg="add mod ord">
          <ac:chgData name="Lenka Hasova" userId="ea5c8ace-893c-4ae9-95cf-0ff1299a7b7a" providerId="ADAL" clId="{D453E9ED-2445-4863-8DAC-1F522F0E47F0}" dt="2021-10-26T10:22:55.704" v="256" actId="167"/>
          <ac:spMkLst>
            <pc:docMk/>
            <pc:sldMk cId="1491932171" sldId="258"/>
            <ac:spMk id="16" creationId="{3D578D0E-5AEE-4D49-B7BE-6D76F950954B}"/>
          </ac:spMkLst>
        </pc:spChg>
        <pc:spChg chg="add mod ord">
          <ac:chgData name="Lenka Hasova" userId="ea5c8ace-893c-4ae9-95cf-0ff1299a7b7a" providerId="ADAL" clId="{D453E9ED-2445-4863-8DAC-1F522F0E47F0}" dt="2021-10-26T10:28:26.137" v="520" actId="1076"/>
          <ac:spMkLst>
            <pc:docMk/>
            <pc:sldMk cId="1491932171" sldId="258"/>
            <ac:spMk id="17" creationId="{DEF4D13E-2C81-49D6-BF3C-677B2832DE12}"/>
          </ac:spMkLst>
        </pc:spChg>
        <pc:spChg chg="add mod">
          <ac:chgData name="Lenka Hasova" userId="ea5c8ace-893c-4ae9-95cf-0ff1299a7b7a" providerId="ADAL" clId="{D453E9ED-2445-4863-8DAC-1F522F0E47F0}" dt="2021-10-26T10:25:42.039" v="376" actId="113"/>
          <ac:spMkLst>
            <pc:docMk/>
            <pc:sldMk cId="1491932171" sldId="258"/>
            <ac:spMk id="18" creationId="{981F59D2-6D81-488D-A20E-FDBEF47EF358}"/>
          </ac:spMkLst>
        </pc:spChg>
        <pc:spChg chg="add mod">
          <ac:chgData name="Lenka Hasova" userId="ea5c8ace-893c-4ae9-95cf-0ff1299a7b7a" providerId="ADAL" clId="{D453E9ED-2445-4863-8DAC-1F522F0E47F0}" dt="2021-10-26T10:28:29.458" v="521" actId="1076"/>
          <ac:spMkLst>
            <pc:docMk/>
            <pc:sldMk cId="1491932171" sldId="258"/>
            <ac:spMk id="19" creationId="{B74BEE7B-F4C5-4CC5-A8D4-8B3DE777B2FA}"/>
          </ac:spMkLst>
        </pc:spChg>
        <pc:spChg chg="add mod">
          <ac:chgData name="Lenka Hasova" userId="ea5c8ace-893c-4ae9-95cf-0ff1299a7b7a" providerId="ADAL" clId="{D453E9ED-2445-4863-8DAC-1F522F0E47F0}" dt="2021-10-26T10:28:09.079" v="517" actId="20577"/>
          <ac:spMkLst>
            <pc:docMk/>
            <pc:sldMk cId="1491932171" sldId="258"/>
            <ac:spMk id="20" creationId="{8BA56B8F-221C-437A-91CA-3C9A649BE74F}"/>
          </ac:spMkLst>
        </pc:spChg>
        <pc:spChg chg="add mod">
          <ac:chgData name="Lenka Hasova" userId="ea5c8ace-893c-4ae9-95cf-0ff1299a7b7a" providerId="ADAL" clId="{D453E9ED-2445-4863-8DAC-1F522F0E47F0}" dt="2021-10-26T10:28:18.875" v="518" actId="1076"/>
          <ac:spMkLst>
            <pc:docMk/>
            <pc:sldMk cId="1491932171" sldId="258"/>
            <ac:spMk id="21" creationId="{F3399C2C-C336-4221-B875-C3FF9D8011C6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2" creationId="{EDAF9416-71F9-4453-9DE2-892918FA4333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3" creationId="{0CC412DF-C149-4519-AE7F-ACB4D641FB53}"/>
          </ac:spMkLst>
        </pc:spChg>
        <pc:spChg chg="add del mod">
          <ac:chgData name="Lenka Hasova" userId="ea5c8ace-893c-4ae9-95cf-0ff1299a7b7a" providerId="ADAL" clId="{D453E9ED-2445-4863-8DAC-1F522F0E47F0}" dt="2021-11-02T09:33:56.244" v="617" actId="21"/>
          <ac:spMkLst>
            <pc:docMk/>
            <pc:sldMk cId="1491932171" sldId="258"/>
            <ac:spMk id="24" creationId="{AC6A53B2-B191-41B4-B0CB-C5C98DBE8E9C}"/>
          </ac:spMkLst>
        </pc:spChg>
        <pc:picChg chg="add mod">
          <ac:chgData name="Lenka Hasova" userId="ea5c8ace-893c-4ae9-95cf-0ff1299a7b7a" providerId="ADAL" clId="{D453E9ED-2445-4863-8DAC-1F522F0E47F0}" dt="2021-10-26T10:21:13.750" v="215" actId="14100"/>
          <ac:picMkLst>
            <pc:docMk/>
            <pc:sldMk cId="1491932171" sldId="258"/>
            <ac:picMk id="3" creationId="{8B598DB6-EA0B-49E2-8D04-3BEF8D04CCA4}"/>
          </ac:picMkLst>
        </pc:pic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10:23:16.559" v="26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10:23:14.516" v="261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10:24:18.502" v="276" actId="1076"/>
          <ac:picMkLst>
            <pc:docMk/>
            <pc:sldMk cId="1491932171" sldId="258"/>
            <ac:picMk id="7" creationId="{D86CE367-CA73-4E21-827F-86F419DD8BAF}"/>
          </ac:picMkLst>
        </pc:picChg>
        <pc:picChg chg="add del mod">
          <ac:chgData name="Lenka Hasova" userId="ea5c8ace-893c-4ae9-95cf-0ff1299a7b7a" providerId="ADAL" clId="{D453E9ED-2445-4863-8DAC-1F522F0E47F0}" dt="2021-10-26T10:16:56.994" v="204" actId="478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10:22:36.466" v="252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10:23:19.459" v="263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addSp delSp modSp new mod">
        <pc:chgData name="Lenka Hasova" userId="ea5c8ace-893c-4ae9-95cf-0ff1299a7b7a" providerId="ADAL" clId="{D453E9ED-2445-4863-8DAC-1F522F0E47F0}" dt="2021-11-29T10:19:07.904" v="812" actId="22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2" creationId="{632C0D62-B4AD-478D-84C9-33179BDE50E0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3" creationId="{EBF31359-98AD-4195-98E1-D422DB412006}"/>
          </ac:spMkLst>
        </pc:spChg>
        <pc:spChg chg="add mod">
          <ac:chgData name="Lenka Hasova" userId="ea5c8ace-893c-4ae9-95cf-0ff1299a7b7a" providerId="ADAL" clId="{D453E9ED-2445-4863-8DAC-1F522F0E47F0}" dt="2021-11-02T09:31:24.947" v="611" actId="14100"/>
          <ac:spMkLst>
            <pc:docMk/>
            <pc:sldMk cId="1798950392" sldId="259"/>
            <ac:spMk id="4" creationId="{C47CCC9E-770E-4406-A6E1-CF6DE9317D3D}"/>
          </ac:spMkLst>
        </pc:spChg>
        <pc:spChg chg="add mod">
          <ac:chgData name="Lenka Hasova" userId="ea5c8ace-893c-4ae9-95cf-0ff1299a7b7a" providerId="ADAL" clId="{D453E9ED-2445-4863-8DAC-1F522F0E47F0}" dt="2021-11-02T09:37:16.094" v="807" actId="1076"/>
          <ac:spMkLst>
            <pc:docMk/>
            <pc:sldMk cId="1798950392" sldId="259"/>
            <ac:spMk id="5" creationId="{B1223149-D466-401A-BC5C-DF1D37FFE6C2}"/>
          </ac:spMkLst>
        </pc:spChg>
        <pc:spChg chg="add mod">
          <ac:chgData name="Lenka Hasova" userId="ea5c8ace-893c-4ae9-95cf-0ff1299a7b7a" providerId="ADAL" clId="{D453E9ED-2445-4863-8DAC-1F522F0E47F0}" dt="2021-11-02T09:37:20.934" v="808" actId="1076"/>
          <ac:spMkLst>
            <pc:docMk/>
            <pc:sldMk cId="1798950392" sldId="259"/>
            <ac:spMk id="12" creationId="{FFB99DA8-16CE-4C40-8627-9C4A953D3E27}"/>
          </ac:spMkLst>
        </pc:spChg>
        <pc:spChg chg="add mod">
          <ac:chgData name="Lenka Hasova" userId="ea5c8ace-893c-4ae9-95cf-0ff1299a7b7a" providerId="ADAL" clId="{D453E9ED-2445-4863-8DAC-1F522F0E47F0}" dt="2021-11-02T09:30:42.821" v="598" actId="1076"/>
          <ac:spMkLst>
            <pc:docMk/>
            <pc:sldMk cId="1798950392" sldId="259"/>
            <ac:spMk id="13" creationId="{9C7A8F4E-6393-4000-9A87-B80D8E7ABBB8}"/>
          </ac:spMkLst>
        </pc:spChg>
        <pc:spChg chg="add del">
          <ac:chgData name="Lenka Hasova" userId="ea5c8ace-893c-4ae9-95cf-0ff1299a7b7a" providerId="ADAL" clId="{D453E9ED-2445-4863-8DAC-1F522F0E47F0}" dt="2021-11-29T10:19:07.904" v="812" actId="22"/>
          <ac:spMkLst>
            <pc:docMk/>
            <pc:sldMk cId="1798950392" sldId="259"/>
            <ac:spMk id="19" creationId="{C6CF2AB5-7199-453D-BDAF-F1FC1B7BD5FB}"/>
          </ac:spMkLst>
        </pc:spChg>
        <pc:spChg chg="add mod">
          <ac:chgData name="Lenka Hasova" userId="ea5c8ace-893c-4ae9-95cf-0ff1299a7b7a" providerId="ADAL" clId="{D453E9ED-2445-4863-8DAC-1F522F0E47F0}" dt="2021-11-02T09:35:16.329" v="671" actId="1076"/>
          <ac:spMkLst>
            <pc:docMk/>
            <pc:sldMk cId="1798950392" sldId="259"/>
            <ac:spMk id="53" creationId="{952FC86B-1B62-42AD-8B5D-99B31900222C}"/>
          </ac:spMkLst>
        </pc:spChg>
        <pc:spChg chg="add mod">
          <ac:chgData name="Lenka Hasova" userId="ea5c8ace-893c-4ae9-95cf-0ff1299a7b7a" providerId="ADAL" clId="{D453E9ED-2445-4863-8DAC-1F522F0E47F0}" dt="2021-11-02T09:37:29.054" v="810" actId="1076"/>
          <ac:spMkLst>
            <pc:docMk/>
            <pc:sldMk cId="1798950392" sldId="259"/>
            <ac:spMk id="54" creationId="{C7C354F4-3F78-4684-9F0F-FDCA3AA5E8AE}"/>
          </ac:spMkLst>
        </pc:spChg>
        <pc:picChg chg="add mod modCrop">
          <ac:chgData name="Lenka Hasova" userId="ea5c8ace-893c-4ae9-95cf-0ff1299a7b7a" providerId="ADAL" clId="{D453E9ED-2445-4863-8DAC-1F522F0E47F0}" dt="2021-11-02T09:30:53.733" v="603" actId="1076"/>
          <ac:picMkLst>
            <pc:docMk/>
            <pc:sldMk cId="1798950392" sldId="259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02T09:30:07.836" v="591" actId="14100"/>
          <ac:picMkLst>
            <pc:docMk/>
            <pc:sldMk cId="1798950392" sldId="259"/>
            <ac:picMk id="9" creationId="{4CF4AA19-3E60-4BAB-AC9B-FAAAD16D2DEB}"/>
          </ac:picMkLst>
        </pc:picChg>
        <pc:picChg chg="add mod modCrop">
          <ac:chgData name="Lenka Hasova" userId="ea5c8ace-893c-4ae9-95cf-0ff1299a7b7a" providerId="ADAL" clId="{D453E9ED-2445-4863-8DAC-1F522F0E47F0}" dt="2021-11-02T09:30:52.006" v="602" actId="1076"/>
          <ac:picMkLst>
            <pc:docMk/>
            <pc:sldMk cId="1798950392" sldId="259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02T09:33:47.168" v="615" actId="1076"/>
          <ac:picMkLst>
            <pc:docMk/>
            <pc:sldMk cId="1798950392" sldId="259"/>
            <ac:picMk id="52" creationId="{B4908FE8-CD3B-4352-807D-ADC32B680CFB}"/>
          </ac:picMkLst>
        </pc:picChg>
        <pc:cxnChg chg="add mod">
          <ac:chgData name="Lenka Hasova" userId="ea5c8ace-893c-4ae9-95cf-0ff1299a7b7a" providerId="ADAL" clId="{D453E9ED-2445-4863-8DAC-1F522F0E47F0}" dt="2021-11-02T09:30:42.821" v="598" actId="1076"/>
          <ac:cxnSpMkLst>
            <pc:docMk/>
            <pc:sldMk cId="1798950392" sldId="259"/>
            <ac:cxnSpMk id="15" creationId="{5F013155-8FEF-49FE-A455-825A8D7DE4C6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17" creationId="{91889BBC-1A7E-4397-BCFA-2B573B3B435E}"/>
          </ac:cxnSpMkLst>
        </pc:cxnChg>
        <pc:cxnChg chg="add mod">
          <ac:chgData name="Lenka Hasova" userId="ea5c8ace-893c-4ae9-95cf-0ff1299a7b7a" providerId="ADAL" clId="{D453E9ED-2445-4863-8DAC-1F522F0E47F0}" dt="2021-11-02T09:30:52.006" v="602" actId="1076"/>
          <ac:cxnSpMkLst>
            <pc:docMk/>
            <pc:sldMk cId="1798950392" sldId="259"/>
            <ac:cxnSpMk id="21" creationId="{F0B24F8E-0D30-43E5-8CD7-46F1E57B30B7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25" creationId="{A27B20E4-90A0-4AD0-A910-1979D13FBEF9}"/>
          </ac:cxnSpMkLst>
        </pc:cxnChg>
      </pc:sldChg>
      <pc:sldChg chg="delSp modSp add mod">
        <pc:chgData name="Lenka Hasova" userId="ea5c8ace-893c-4ae9-95cf-0ff1299a7b7a" providerId="ADAL" clId="{D453E9ED-2445-4863-8DAC-1F522F0E47F0}" dt="2021-11-29T10:19:27.931" v="826" actId="478"/>
        <pc:sldMkLst>
          <pc:docMk/>
          <pc:sldMk cId="3505615963" sldId="260"/>
        </pc:sldMkLst>
        <pc:spChg chg="del">
          <ac:chgData name="Lenka Hasova" userId="ea5c8ace-893c-4ae9-95cf-0ff1299a7b7a" providerId="ADAL" clId="{D453E9ED-2445-4863-8DAC-1F522F0E47F0}" dt="2021-11-29T10:19:21.739" v="819" actId="478"/>
          <ac:spMkLst>
            <pc:docMk/>
            <pc:sldMk cId="3505615963" sldId="260"/>
            <ac:spMk id="12" creationId="{FFB99DA8-16CE-4C40-8627-9C4A953D3E27}"/>
          </ac:spMkLst>
        </pc:spChg>
        <pc:spChg chg="del mod">
          <ac:chgData name="Lenka Hasova" userId="ea5c8ace-893c-4ae9-95cf-0ff1299a7b7a" providerId="ADAL" clId="{D453E9ED-2445-4863-8DAC-1F522F0E47F0}" dt="2021-11-29T10:19:18.428" v="816" actId="478"/>
          <ac:spMkLst>
            <pc:docMk/>
            <pc:sldMk cId="3505615963" sldId="260"/>
            <ac:spMk id="13" creationId="{9C7A8F4E-6393-4000-9A87-B80D8E7ABBB8}"/>
          </ac:spMkLst>
        </pc:spChg>
        <pc:spChg chg="del">
          <ac:chgData name="Lenka Hasova" userId="ea5c8ace-893c-4ae9-95cf-0ff1299a7b7a" providerId="ADAL" clId="{D453E9ED-2445-4863-8DAC-1F522F0E47F0}" dt="2021-11-29T10:19:27.931" v="826" actId="478"/>
          <ac:spMkLst>
            <pc:docMk/>
            <pc:sldMk cId="3505615963" sldId="260"/>
            <ac:spMk id="53" creationId="{952FC86B-1B62-42AD-8B5D-99B31900222C}"/>
          </ac:spMkLst>
        </pc:spChg>
        <pc:spChg chg="del">
          <ac:chgData name="Lenka Hasova" userId="ea5c8ace-893c-4ae9-95cf-0ff1299a7b7a" providerId="ADAL" clId="{D453E9ED-2445-4863-8DAC-1F522F0E47F0}" dt="2021-11-29T10:19:25.930" v="824" actId="478"/>
          <ac:spMkLst>
            <pc:docMk/>
            <pc:sldMk cId="3505615963" sldId="260"/>
            <ac:spMk id="54" creationId="{C7C354F4-3F78-4684-9F0F-FDCA3AA5E8AE}"/>
          </ac:spMkLst>
        </pc:spChg>
        <pc:picChg chg="del">
          <ac:chgData name="Lenka Hasova" userId="ea5c8ace-893c-4ae9-95cf-0ff1299a7b7a" providerId="ADAL" clId="{D453E9ED-2445-4863-8DAC-1F522F0E47F0}" dt="2021-11-29T10:19:24.619" v="823" actId="478"/>
          <ac:picMkLst>
            <pc:docMk/>
            <pc:sldMk cId="3505615963" sldId="260"/>
            <ac:picMk id="7" creationId="{17222C93-43B3-4830-BB9B-52F171EACD91}"/>
          </ac:picMkLst>
        </pc:picChg>
        <pc:picChg chg="del">
          <ac:chgData name="Lenka Hasova" userId="ea5c8ace-893c-4ae9-95cf-0ff1299a7b7a" providerId="ADAL" clId="{D453E9ED-2445-4863-8DAC-1F522F0E47F0}" dt="2021-11-29T10:19:15.806" v="814" actId="478"/>
          <ac:picMkLst>
            <pc:docMk/>
            <pc:sldMk cId="3505615963" sldId="260"/>
            <ac:picMk id="9" creationId="{4CF4AA19-3E60-4BAB-AC9B-FAAAD16D2DEB}"/>
          </ac:picMkLst>
        </pc:picChg>
        <pc:picChg chg="del">
          <ac:chgData name="Lenka Hasova" userId="ea5c8ace-893c-4ae9-95cf-0ff1299a7b7a" providerId="ADAL" clId="{D453E9ED-2445-4863-8DAC-1F522F0E47F0}" dt="2021-11-29T10:19:22.491" v="820" actId="478"/>
          <ac:picMkLst>
            <pc:docMk/>
            <pc:sldMk cId="3505615963" sldId="260"/>
            <ac:picMk id="11" creationId="{2B9D9AEB-80AA-46D5-9AF4-1218B9402F0A}"/>
          </ac:picMkLst>
        </pc:picChg>
        <pc:picChg chg="del">
          <ac:chgData name="Lenka Hasova" userId="ea5c8ace-893c-4ae9-95cf-0ff1299a7b7a" providerId="ADAL" clId="{D453E9ED-2445-4863-8DAC-1F522F0E47F0}" dt="2021-11-29T10:19:26.860" v="825" actId="478"/>
          <ac:picMkLst>
            <pc:docMk/>
            <pc:sldMk cId="3505615963" sldId="260"/>
            <ac:picMk id="52" creationId="{B4908FE8-CD3B-4352-807D-ADC32B680CFB}"/>
          </ac:picMkLst>
        </pc:picChg>
        <pc:cxnChg chg="del mod">
          <ac:chgData name="Lenka Hasova" userId="ea5c8ace-893c-4ae9-95cf-0ff1299a7b7a" providerId="ADAL" clId="{D453E9ED-2445-4863-8DAC-1F522F0E47F0}" dt="2021-11-29T10:19:19.104" v="817" actId="478"/>
          <ac:cxnSpMkLst>
            <pc:docMk/>
            <pc:sldMk cId="3505615963" sldId="260"/>
            <ac:cxnSpMk id="15" creationId="{5F013155-8FEF-49FE-A455-825A8D7DE4C6}"/>
          </ac:cxnSpMkLst>
        </pc:cxnChg>
        <pc:cxnChg chg="del mod">
          <ac:chgData name="Lenka Hasova" userId="ea5c8ace-893c-4ae9-95cf-0ff1299a7b7a" providerId="ADAL" clId="{D453E9ED-2445-4863-8DAC-1F522F0E47F0}" dt="2021-11-29T10:19:19.937" v="818" actId="478"/>
          <ac:cxnSpMkLst>
            <pc:docMk/>
            <pc:sldMk cId="3505615963" sldId="260"/>
            <ac:cxnSpMk id="17" creationId="{91889BBC-1A7E-4397-BCFA-2B573B3B435E}"/>
          </ac:cxnSpMkLst>
        </pc:cxnChg>
        <pc:cxnChg chg="del mod">
          <ac:chgData name="Lenka Hasova" userId="ea5c8ace-893c-4ae9-95cf-0ff1299a7b7a" providerId="ADAL" clId="{D453E9ED-2445-4863-8DAC-1F522F0E47F0}" dt="2021-11-29T10:19:23.163" v="821" actId="478"/>
          <ac:cxnSpMkLst>
            <pc:docMk/>
            <pc:sldMk cId="3505615963" sldId="260"/>
            <ac:cxnSpMk id="21" creationId="{F0B24F8E-0D30-43E5-8CD7-46F1E57B30B7}"/>
          </ac:cxnSpMkLst>
        </pc:cxnChg>
        <pc:cxnChg chg="del mod">
          <ac:chgData name="Lenka Hasova" userId="ea5c8ace-893c-4ae9-95cf-0ff1299a7b7a" providerId="ADAL" clId="{D453E9ED-2445-4863-8DAC-1F522F0E47F0}" dt="2021-11-29T10:19:24.075" v="822" actId="478"/>
          <ac:cxnSpMkLst>
            <pc:docMk/>
            <pc:sldMk cId="3505615963" sldId="260"/>
            <ac:cxnSpMk id="25" creationId="{A27B20E4-90A0-4AD0-A910-1979D13FBE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6A2E38-A8FD-4657-9F0B-7164A1ACCEDD}"/>
              </a:ext>
            </a:extLst>
          </p:cNvPr>
          <p:cNvSpPr/>
          <p:nvPr/>
        </p:nvSpPr>
        <p:spPr>
          <a:xfrm>
            <a:off x="5548045" y="3642337"/>
            <a:ext cx="6643955" cy="3673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4D13E-2C81-49D6-BF3C-677B2832DE12}"/>
              </a:ext>
            </a:extLst>
          </p:cNvPr>
          <p:cNvSpPr/>
          <p:nvPr/>
        </p:nvSpPr>
        <p:spPr>
          <a:xfrm>
            <a:off x="-351727" y="3791620"/>
            <a:ext cx="6352854" cy="3196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8D0E-5AEE-4D49-B7BE-6D76F950954B}"/>
              </a:ext>
            </a:extLst>
          </p:cNvPr>
          <p:cNvSpPr/>
          <p:nvPr/>
        </p:nvSpPr>
        <p:spPr>
          <a:xfrm>
            <a:off x="5753528" y="726295"/>
            <a:ext cx="6438472" cy="306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74FB-DAF8-4FDC-8780-02E49A662B32}"/>
              </a:ext>
            </a:extLst>
          </p:cNvPr>
          <p:cNvSpPr/>
          <p:nvPr/>
        </p:nvSpPr>
        <p:spPr>
          <a:xfrm>
            <a:off x="-14951" y="632890"/>
            <a:ext cx="5825447" cy="3271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718824" y="35028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8567462" y="7114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55" y="1524895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55" y="2585790"/>
            <a:ext cx="4785445" cy="9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9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" t="424" r="25532" b="72121"/>
          <a:stretch/>
        </p:blipFill>
        <p:spPr>
          <a:xfrm>
            <a:off x="7414637" y="1080569"/>
            <a:ext cx="3398830" cy="44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98DB6-EA0B-49E2-8D04-3BEF8D04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00" y="1134355"/>
            <a:ext cx="3866239" cy="26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CE367-CA73-4E21-827F-86F419DD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1" y="3979016"/>
            <a:ext cx="4482690" cy="26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1C8B8-AADB-4931-95FC-6B5F004214AB}"/>
              </a:ext>
            </a:extLst>
          </p:cNvPr>
          <p:cNvSpPr txBox="1"/>
          <p:nvPr/>
        </p:nvSpPr>
        <p:spPr>
          <a:xfrm>
            <a:off x="1545892" y="795801"/>
            <a:ext cx="147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59D2-6D81-488D-A20E-FDBEF47EF358}"/>
              </a:ext>
            </a:extLst>
          </p:cNvPr>
          <p:cNvSpPr txBox="1"/>
          <p:nvPr/>
        </p:nvSpPr>
        <p:spPr>
          <a:xfrm>
            <a:off x="4170261" y="1263721"/>
            <a:ext cx="16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New tools, all the news and school updates on one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BEE7B-F4C5-4CC5-A8D4-8B3DE777B2FA}"/>
              </a:ext>
            </a:extLst>
          </p:cNvPr>
          <p:cNvSpPr txBox="1"/>
          <p:nvPr/>
        </p:nvSpPr>
        <p:spPr>
          <a:xfrm>
            <a:off x="4619878" y="4798149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New articles from your peers and lecturers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6B8F-221C-437A-91CA-3C9A649BE74F}"/>
              </a:ext>
            </a:extLst>
          </p:cNvPr>
          <p:cNvSpPr txBox="1"/>
          <p:nvPr/>
        </p:nvSpPr>
        <p:spPr>
          <a:xfrm>
            <a:off x="5945431" y="1656826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Important dates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99C2C-C336-4221-B875-C3FF9D8011C6}"/>
              </a:ext>
            </a:extLst>
          </p:cNvPr>
          <p:cNvSpPr txBox="1"/>
          <p:nvPr/>
        </p:nvSpPr>
        <p:spPr>
          <a:xfrm>
            <a:off x="6010382" y="4353450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All the opportunities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22C93-43B3-4830-BB9B-52F171EA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6277817" y="2582072"/>
            <a:ext cx="2661345" cy="223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4AA19-3E60-4BAB-AC9B-FAAAD16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" y="1198594"/>
            <a:ext cx="2533643" cy="330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D9AEB-80AA-46D5-9AF4-1218B940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4" t="10676" r="6153"/>
          <a:stretch/>
        </p:blipFill>
        <p:spPr>
          <a:xfrm>
            <a:off x="6104920" y="726294"/>
            <a:ext cx="3566661" cy="150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99DA8-16CE-4C40-8627-9C4A953D3E27}"/>
              </a:ext>
            </a:extLst>
          </p:cNvPr>
          <p:cNvSpPr txBox="1"/>
          <p:nvPr/>
        </p:nvSpPr>
        <p:spPr>
          <a:xfrm>
            <a:off x="3404534" y="3145504"/>
            <a:ext cx="22084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Tools &amp; Links – research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A8F4E-6393-4000-9A87-B80D8E7ABBB8}"/>
              </a:ext>
            </a:extLst>
          </p:cNvPr>
          <p:cNvSpPr txBox="1"/>
          <p:nvPr/>
        </p:nvSpPr>
        <p:spPr>
          <a:xfrm>
            <a:off x="3571277" y="1050875"/>
            <a:ext cx="187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13155-8FEF-49FE-A455-825A8D7DE4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39674" y="1250930"/>
            <a:ext cx="831603" cy="159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89BBC-1A7E-4397-BCFA-2B573B3B435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39674" y="2850792"/>
            <a:ext cx="664860" cy="648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24F8E-0D30-43E5-8CD7-46F1E57B30B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446214" y="1250930"/>
            <a:ext cx="658706" cy="225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B20E4-90A0-4AD0-A910-1979D13FBEF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612955" y="3499447"/>
            <a:ext cx="664862" cy="19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4908FE8-CD3B-4352-807D-ADC32B68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91" y="4833290"/>
            <a:ext cx="6585440" cy="20543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2FC86B-1B62-42AD-8B5D-99B31900222C}"/>
              </a:ext>
            </a:extLst>
          </p:cNvPr>
          <p:cNvSpPr txBox="1"/>
          <p:nvPr/>
        </p:nvSpPr>
        <p:spPr>
          <a:xfrm>
            <a:off x="648693" y="5583445"/>
            <a:ext cx="27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Deadline tomorrow.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354F4-3F78-4684-9F0F-FDCA3AA5E8AE}"/>
              </a:ext>
            </a:extLst>
          </p:cNvPr>
          <p:cNvSpPr txBox="1"/>
          <p:nvPr/>
        </p:nvSpPr>
        <p:spPr>
          <a:xfrm>
            <a:off x="9556066" y="2666126"/>
            <a:ext cx="29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Seminars on visible place</a:t>
            </a:r>
          </a:p>
        </p:txBody>
      </p:sp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2021-11-29T10:19:51Z</dcterms:modified>
</cp:coreProperties>
</file>