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81493-1E49-4DBE-8304-61F089788C08}" v="6" dt="2019-09-05T16:07:1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62" y="102"/>
      </p:cViewPr>
      <p:guideLst>
        <p:guide orient="horz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4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6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4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5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80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E1EF-E1F2-45B1-81E5-401A5CE319B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1C52-7957-4109-B7A5-FCAFB1FF9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9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5C33E3-3D88-4A3B-9631-83614A1E67AD}"/>
              </a:ext>
            </a:extLst>
          </p:cNvPr>
          <p:cNvSpPr/>
          <p:nvPr/>
        </p:nvSpPr>
        <p:spPr>
          <a:xfrm>
            <a:off x="58518" y="861"/>
            <a:ext cx="3240000" cy="432000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4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676B6-1003-4A3E-BF46-9D3C029288EE}"/>
              </a:ext>
            </a:extLst>
          </p:cNvPr>
          <p:cNvSpPr txBox="1"/>
          <p:nvPr/>
        </p:nvSpPr>
        <p:spPr>
          <a:xfrm>
            <a:off x="58519" y="181071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Name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C5152-7AE5-46C3-BC1B-86A4BA6F62DE}"/>
              </a:ext>
            </a:extLst>
          </p:cNvPr>
          <p:cNvSpPr/>
          <p:nvPr/>
        </p:nvSpPr>
        <p:spPr>
          <a:xfrm>
            <a:off x="172016" y="1026640"/>
            <a:ext cx="1828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AC14B-C567-4760-9E19-1F7B2B5FEEFC}"/>
              </a:ext>
            </a:extLst>
          </p:cNvPr>
          <p:cNvSpPr txBox="1"/>
          <p:nvPr/>
        </p:nvSpPr>
        <p:spPr>
          <a:xfrm>
            <a:off x="2000816" y="1026640"/>
            <a:ext cx="12829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Info here info here info here info here info here. This is a sentence. I study this and like doing this. 11 lines.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D22FA-B03A-43C1-A24C-62558DCA5640}"/>
              </a:ext>
            </a:extLst>
          </p:cNvPr>
          <p:cNvSpPr/>
          <p:nvPr/>
        </p:nvSpPr>
        <p:spPr>
          <a:xfrm>
            <a:off x="3298518" y="861"/>
            <a:ext cx="3240000" cy="432000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4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80E51-0002-4F05-91F7-7CA35BC28C06}"/>
              </a:ext>
            </a:extLst>
          </p:cNvPr>
          <p:cNvSpPr txBox="1"/>
          <p:nvPr/>
        </p:nvSpPr>
        <p:spPr>
          <a:xfrm>
            <a:off x="3298519" y="181071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Name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A2B6A-70B7-4677-BFFC-13FCFFCB489F}"/>
              </a:ext>
            </a:extLst>
          </p:cNvPr>
          <p:cNvSpPr/>
          <p:nvPr/>
        </p:nvSpPr>
        <p:spPr>
          <a:xfrm rot="5400000">
            <a:off x="4038600" y="364783"/>
            <a:ext cx="1828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66593-B388-4FDD-AEB7-D96730EAE461}"/>
              </a:ext>
            </a:extLst>
          </p:cNvPr>
          <p:cNvSpPr txBox="1"/>
          <p:nvPr/>
        </p:nvSpPr>
        <p:spPr>
          <a:xfrm>
            <a:off x="3581400" y="2888367"/>
            <a:ext cx="2743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Info here info here info here info here info here. This is a sentence. I study this and like doing this. 4 lines of text. </a:t>
            </a:r>
          </a:p>
        </p:txBody>
      </p:sp>
    </p:spTree>
    <p:extLst>
      <p:ext uri="{BB962C8B-B14F-4D97-AF65-F5344CB8AC3E}">
        <p14:creationId xmlns:p14="http://schemas.microsoft.com/office/powerpoint/2010/main" val="386408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F008B00B3244993E223B44BC6A362" ma:contentTypeVersion="11" ma:contentTypeDescription="Create a new document." ma:contentTypeScope="" ma:versionID="50b8645eab0180178c6a78df5c3d2952">
  <xsd:schema xmlns:xsd="http://www.w3.org/2001/XMLSchema" xmlns:xs="http://www.w3.org/2001/XMLSchema" xmlns:p="http://schemas.microsoft.com/office/2006/metadata/properties" xmlns:ns3="3aa0e7c4-9eba-44ba-9ec4-e83261ea807d" xmlns:ns4="f0ad3393-609e-4da4-bf92-ce4f1e78103c" targetNamespace="http://schemas.microsoft.com/office/2006/metadata/properties" ma:root="true" ma:fieldsID="cc36e1ae67e2a2ec48c59f6a95a56009" ns3:_="" ns4:_="">
    <xsd:import namespace="3aa0e7c4-9eba-44ba-9ec4-e83261ea807d"/>
    <xsd:import namespace="f0ad3393-609e-4da4-bf92-ce4f1e78103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a0e7c4-9eba-44ba-9ec4-e83261ea80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d3393-609e-4da4-bf92-ce4f1e781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F59392-1CB4-4543-BC80-E465D0A22DF7}">
  <ds:schemaRefs>
    <ds:schemaRef ds:uri="http://schemas.openxmlformats.org/package/2006/metadata/core-properties"/>
    <ds:schemaRef ds:uri="3aa0e7c4-9eba-44ba-9ec4-e83261ea807d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f0ad3393-609e-4da4-bf92-ce4f1e78103c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266BAA-BDBD-43FD-85DC-94AED3A66F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EE7C7F-1D64-486D-A15C-CDBAD910D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a0e7c4-9eba-44ba-9ec4-e83261ea807d"/>
    <ds:schemaRef ds:uri="f0ad3393-609e-4da4-bf92-ce4f1e7810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62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Rosie Lane</dc:creator>
  <cp:lastModifiedBy>Isolde Glissenaar</cp:lastModifiedBy>
  <cp:revision>2</cp:revision>
  <dcterms:created xsi:type="dcterms:W3CDTF">2019-09-05T15:55:33Z</dcterms:created>
  <dcterms:modified xsi:type="dcterms:W3CDTF">2021-10-27T08:39:31Z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0x010100D18F008B00B3244993E223B44BC6A362</vt:lpwstr>
  </property>
</Properties>
</file>