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3E9ED-2445-4863-8DAC-1F522F0E47F0}" v="28" dt="2021-11-02T09:35:27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40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ka Hasova" userId="ea5c8ace-893c-4ae9-95cf-0ff1299a7b7a" providerId="ADAL" clId="{D453E9ED-2445-4863-8DAC-1F522F0E47F0}"/>
    <pc:docChg chg="undo custSel addSld modSld">
      <pc:chgData name="Lenka Hasova" userId="ea5c8ace-893c-4ae9-95cf-0ff1299a7b7a" providerId="ADAL" clId="{D453E9ED-2445-4863-8DAC-1F522F0E47F0}" dt="2021-11-02T09:37:29.054" v="810" actId="1076"/>
      <pc:docMkLst>
        <pc:docMk/>
      </pc:docMkLst>
      <pc:sldChg chg="modSp mod">
        <pc:chgData name="Lenka Hasova" userId="ea5c8ace-893c-4ae9-95cf-0ff1299a7b7a" providerId="ADAL" clId="{D453E9ED-2445-4863-8DAC-1F522F0E47F0}" dt="2021-10-18T18:11:02.950" v="84" actId="1076"/>
        <pc:sldMkLst>
          <pc:docMk/>
          <pc:sldMk cId="2992507873" sldId="256"/>
        </pc:sldMkLst>
        <pc:spChg chg="mod">
          <ac:chgData name="Lenka Hasova" userId="ea5c8ace-893c-4ae9-95cf-0ff1299a7b7a" providerId="ADAL" clId="{D453E9ED-2445-4863-8DAC-1F522F0E47F0}" dt="2021-10-18T18:11:02.950" v="84" actId="1076"/>
          <ac:spMkLst>
            <pc:docMk/>
            <pc:sldMk cId="2992507873" sldId="256"/>
            <ac:spMk id="18" creationId="{CD62598E-F9C1-46EF-A74D-6D09F87BAD79}"/>
          </ac:spMkLst>
        </pc:spChg>
      </pc:sldChg>
      <pc:sldChg chg="addSp delSp modSp new mod">
        <pc:chgData name="Lenka Hasova" userId="ea5c8ace-893c-4ae9-95cf-0ff1299a7b7a" providerId="ADAL" clId="{D453E9ED-2445-4863-8DAC-1F522F0E47F0}" dt="2021-10-18T18:12:39.813" v="152" actId="14100"/>
        <pc:sldMkLst>
          <pc:docMk/>
          <pc:sldMk cId="1489152647" sldId="257"/>
        </pc:sldMkLst>
        <pc:spChg chg="del">
          <ac:chgData name="Lenka Hasova" userId="ea5c8ace-893c-4ae9-95cf-0ff1299a7b7a" providerId="ADAL" clId="{D453E9ED-2445-4863-8DAC-1F522F0E47F0}" dt="2021-10-18T18:09:02.891" v="2" actId="478"/>
          <ac:spMkLst>
            <pc:docMk/>
            <pc:sldMk cId="1489152647" sldId="257"/>
            <ac:spMk id="2" creationId="{7BFF8A88-E77E-4AFF-B6A0-1F09CB305FF5}"/>
          </ac:spMkLst>
        </pc:spChg>
        <pc:spChg chg="del">
          <ac:chgData name="Lenka Hasova" userId="ea5c8ace-893c-4ae9-95cf-0ff1299a7b7a" providerId="ADAL" clId="{D453E9ED-2445-4863-8DAC-1F522F0E47F0}" dt="2021-10-18T18:09:00.812" v="1" actId="478"/>
          <ac:spMkLst>
            <pc:docMk/>
            <pc:sldMk cId="1489152647" sldId="257"/>
            <ac:spMk id="3" creationId="{BEF15809-AE35-4229-A57C-C5E60705B8BC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8" creationId="{EADCC8D0-FAC6-4026-B4EF-481E6CC2275D}"/>
          </ac:spMkLst>
        </pc:spChg>
        <pc:spChg chg="add mod">
          <ac:chgData name="Lenka Hasova" userId="ea5c8ace-893c-4ae9-95cf-0ff1299a7b7a" providerId="ADAL" clId="{D453E9ED-2445-4863-8DAC-1F522F0E47F0}" dt="2021-10-18T18:10:00.458" v="8"/>
          <ac:spMkLst>
            <pc:docMk/>
            <pc:sldMk cId="1489152647" sldId="257"/>
            <ac:spMk id="9" creationId="{1607868B-EAE9-47CE-908F-7F965A4A98C2}"/>
          </ac:spMkLst>
        </pc:spChg>
        <pc:spChg chg="add mod">
          <ac:chgData name="Lenka Hasova" userId="ea5c8ace-893c-4ae9-95cf-0ff1299a7b7a" providerId="ADAL" clId="{D453E9ED-2445-4863-8DAC-1F522F0E47F0}" dt="2021-10-18T18:12:03.080" v="146" actId="403"/>
          <ac:spMkLst>
            <pc:docMk/>
            <pc:sldMk cId="1489152647" sldId="257"/>
            <ac:spMk id="10" creationId="{7F956B51-1CAB-47FA-AABC-347BB8D44F7B}"/>
          </ac:spMkLst>
        </pc:spChg>
        <pc:spChg chg="add mod ord">
          <ac:chgData name="Lenka Hasova" userId="ea5c8ace-893c-4ae9-95cf-0ff1299a7b7a" providerId="ADAL" clId="{D453E9ED-2445-4863-8DAC-1F522F0E47F0}" dt="2021-10-18T18:11:16.161" v="88" actId="14100"/>
          <ac:spMkLst>
            <pc:docMk/>
            <pc:sldMk cId="1489152647" sldId="257"/>
            <ac:spMk id="11" creationId="{71E9347F-51C9-41FD-9B29-5A486008E10A}"/>
          </ac:spMkLst>
        </pc:spChg>
        <pc:spChg chg="add mod">
          <ac:chgData name="Lenka Hasova" userId="ea5c8ace-893c-4ae9-95cf-0ff1299a7b7a" providerId="ADAL" clId="{D453E9ED-2445-4863-8DAC-1F522F0E47F0}" dt="2021-10-18T18:11:59.652" v="144" actId="1076"/>
          <ac:spMkLst>
            <pc:docMk/>
            <pc:sldMk cId="1489152647" sldId="257"/>
            <ac:spMk id="12" creationId="{D2EDBA25-9334-4AC3-9F1E-A49F03444E41}"/>
          </ac:spMkLst>
        </pc:spChg>
        <pc:spChg chg="add mod ord">
          <ac:chgData name="Lenka Hasova" userId="ea5c8ace-893c-4ae9-95cf-0ff1299a7b7a" providerId="ADAL" clId="{D453E9ED-2445-4863-8DAC-1F522F0E47F0}" dt="2021-10-18T18:12:28.669" v="151" actId="14100"/>
          <ac:spMkLst>
            <pc:docMk/>
            <pc:sldMk cId="1489152647" sldId="257"/>
            <ac:spMk id="13" creationId="{FE241E90-D84C-4052-BBFB-FE951E7F13BA}"/>
          </ac:spMkLst>
        </pc:spChg>
        <pc:picChg chg="add mod">
          <ac:chgData name="Lenka Hasova" userId="ea5c8ace-893c-4ae9-95cf-0ff1299a7b7a" providerId="ADAL" clId="{D453E9ED-2445-4863-8DAC-1F522F0E47F0}" dt="2021-10-18T18:12:39.813" v="152" actId="14100"/>
          <ac:picMkLst>
            <pc:docMk/>
            <pc:sldMk cId="1489152647" sldId="257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18T18:10:06.383" v="9" actId="14100"/>
          <ac:picMkLst>
            <pc:docMk/>
            <pc:sldMk cId="1489152647" sldId="257"/>
            <ac:picMk id="7" creationId="{B4445929-A623-482E-9640-C0D8E9D77869}"/>
          </ac:picMkLst>
        </pc:picChg>
      </pc:sldChg>
      <pc:sldChg chg="addSp delSp modSp add mod">
        <pc:chgData name="Lenka Hasova" userId="ea5c8ace-893c-4ae9-95cf-0ff1299a7b7a" providerId="ADAL" clId="{D453E9ED-2445-4863-8DAC-1F522F0E47F0}" dt="2021-11-02T09:33:56.244" v="617" actId="21"/>
        <pc:sldMkLst>
          <pc:docMk/>
          <pc:sldMk cId="1491932171" sldId="258"/>
        </pc:sldMkLst>
        <pc:spChg chg="mod">
          <ac:chgData name="Lenka Hasova" userId="ea5c8ace-893c-4ae9-95cf-0ff1299a7b7a" providerId="ADAL" clId="{D453E9ED-2445-4863-8DAC-1F522F0E47F0}" dt="2021-10-26T10:24:28.615" v="279" actId="1076"/>
          <ac:spMkLst>
            <pc:docMk/>
            <pc:sldMk cId="1491932171" sldId="258"/>
            <ac:spMk id="8" creationId="{EADCC8D0-FAC6-4026-B4EF-481E6CC2275D}"/>
          </ac:spMkLst>
        </pc:spChg>
        <pc:spChg chg="mod">
          <ac:chgData name="Lenka Hasova" userId="ea5c8ace-893c-4ae9-95cf-0ff1299a7b7a" providerId="ADAL" clId="{D453E9ED-2445-4863-8DAC-1F522F0E47F0}" dt="2021-10-26T10:24:32.546" v="280" actId="1076"/>
          <ac:spMkLst>
            <pc:docMk/>
            <pc:sldMk cId="1491932171" sldId="258"/>
            <ac:spMk id="9" creationId="{1607868B-EAE9-47CE-908F-7F965A4A98C2}"/>
          </ac:spMkLst>
        </pc:spChg>
        <pc:spChg chg="del mod">
          <ac:chgData name="Lenka Hasova" userId="ea5c8ace-893c-4ae9-95cf-0ff1299a7b7a" providerId="ADAL" clId="{D453E9ED-2445-4863-8DAC-1F522F0E47F0}" dt="2021-10-26T09:39:33.769" v="158" actId="478"/>
          <ac:spMkLst>
            <pc:docMk/>
            <pc:sldMk cId="1491932171" sldId="258"/>
            <ac:spMk id="10" creationId="{7F956B51-1CAB-47FA-AABC-347BB8D44F7B}"/>
          </ac:spMkLst>
        </pc:spChg>
        <pc:spChg chg="add mod">
          <ac:chgData name="Lenka Hasova" userId="ea5c8ace-893c-4ae9-95cf-0ff1299a7b7a" providerId="ADAL" clId="{D453E9ED-2445-4863-8DAC-1F522F0E47F0}" dt="2021-10-26T10:23:46.115" v="267" actId="1076"/>
          <ac:spMkLst>
            <pc:docMk/>
            <pc:sldMk cId="1491932171" sldId="258"/>
            <ac:spMk id="11" creationId="{4CC1C8B8-AADB-4931-95FC-6B5F004214AB}"/>
          </ac:spMkLst>
        </pc:spChg>
        <pc:spChg chg="del">
          <ac:chgData name="Lenka Hasova" userId="ea5c8ace-893c-4ae9-95cf-0ff1299a7b7a" providerId="ADAL" clId="{D453E9ED-2445-4863-8DAC-1F522F0E47F0}" dt="2021-10-26T09:39:38.527" v="160" actId="478"/>
          <ac:spMkLst>
            <pc:docMk/>
            <pc:sldMk cId="1491932171" sldId="258"/>
            <ac:spMk id="11" creationId="{71E9347F-51C9-41FD-9B29-5A486008E10A}"/>
          </ac:spMkLst>
        </pc:spChg>
        <pc:spChg chg="del">
          <ac:chgData name="Lenka Hasova" userId="ea5c8ace-893c-4ae9-95cf-0ff1299a7b7a" providerId="ADAL" clId="{D453E9ED-2445-4863-8DAC-1F522F0E47F0}" dt="2021-10-26T09:39:37.488" v="159" actId="478"/>
          <ac:spMkLst>
            <pc:docMk/>
            <pc:sldMk cId="1491932171" sldId="258"/>
            <ac:spMk id="12" creationId="{D2EDBA25-9334-4AC3-9F1E-A49F03444E41}"/>
          </ac:spMkLst>
        </pc:spChg>
        <pc:spChg chg="del mod">
          <ac:chgData name="Lenka Hasova" userId="ea5c8ace-893c-4ae9-95cf-0ff1299a7b7a" providerId="ADAL" clId="{D453E9ED-2445-4863-8DAC-1F522F0E47F0}" dt="2021-10-26T09:39:39.643" v="162" actId="478"/>
          <ac:spMkLst>
            <pc:docMk/>
            <pc:sldMk cId="1491932171" sldId="258"/>
            <ac:spMk id="13" creationId="{FE241E90-D84C-4052-BBFB-FE951E7F13BA}"/>
          </ac:spMkLst>
        </pc:spChg>
        <pc:spChg chg="add mod ord">
          <ac:chgData name="Lenka Hasova" userId="ea5c8ace-893c-4ae9-95cf-0ff1299a7b7a" providerId="ADAL" clId="{D453E9ED-2445-4863-8DAC-1F522F0E47F0}" dt="2021-10-26T10:24:25.971" v="278" actId="14100"/>
          <ac:spMkLst>
            <pc:docMk/>
            <pc:sldMk cId="1491932171" sldId="258"/>
            <ac:spMk id="14" creationId="{7AD774FB-DAF8-4FDC-8780-02E49A662B32}"/>
          </ac:spMkLst>
        </pc:spChg>
        <pc:spChg chg="add mod ord">
          <ac:chgData name="Lenka Hasova" userId="ea5c8ace-893c-4ae9-95cf-0ff1299a7b7a" providerId="ADAL" clId="{D453E9ED-2445-4863-8DAC-1F522F0E47F0}" dt="2021-10-26T10:24:10.924" v="273" actId="14100"/>
          <ac:spMkLst>
            <pc:docMk/>
            <pc:sldMk cId="1491932171" sldId="258"/>
            <ac:spMk id="15" creationId="{986A2E38-A8FD-4657-9F0B-7164A1ACCEDD}"/>
          </ac:spMkLst>
        </pc:spChg>
        <pc:spChg chg="add mod ord">
          <ac:chgData name="Lenka Hasova" userId="ea5c8ace-893c-4ae9-95cf-0ff1299a7b7a" providerId="ADAL" clId="{D453E9ED-2445-4863-8DAC-1F522F0E47F0}" dt="2021-10-26T10:22:55.704" v="256" actId="167"/>
          <ac:spMkLst>
            <pc:docMk/>
            <pc:sldMk cId="1491932171" sldId="258"/>
            <ac:spMk id="16" creationId="{3D578D0E-5AEE-4D49-B7BE-6D76F950954B}"/>
          </ac:spMkLst>
        </pc:spChg>
        <pc:spChg chg="add mod ord">
          <ac:chgData name="Lenka Hasova" userId="ea5c8ace-893c-4ae9-95cf-0ff1299a7b7a" providerId="ADAL" clId="{D453E9ED-2445-4863-8DAC-1F522F0E47F0}" dt="2021-10-26T10:28:26.137" v="520" actId="1076"/>
          <ac:spMkLst>
            <pc:docMk/>
            <pc:sldMk cId="1491932171" sldId="258"/>
            <ac:spMk id="17" creationId="{DEF4D13E-2C81-49D6-BF3C-677B2832DE12}"/>
          </ac:spMkLst>
        </pc:spChg>
        <pc:spChg chg="add mod">
          <ac:chgData name="Lenka Hasova" userId="ea5c8ace-893c-4ae9-95cf-0ff1299a7b7a" providerId="ADAL" clId="{D453E9ED-2445-4863-8DAC-1F522F0E47F0}" dt="2021-10-26T10:25:42.039" v="376" actId="113"/>
          <ac:spMkLst>
            <pc:docMk/>
            <pc:sldMk cId="1491932171" sldId="258"/>
            <ac:spMk id="18" creationId="{981F59D2-6D81-488D-A20E-FDBEF47EF358}"/>
          </ac:spMkLst>
        </pc:spChg>
        <pc:spChg chg="add mod">
          <ac:chgData name="Lenka Hasova" userId="ea5c8ace-893c-4ae9-95cf-0ff1299a7b7a" providerId="ADAL" clId="{D453E9ED-2445-4863-8DAC-1F522F0E47F0}" dt="2021-10-26T10:28:29.458" v="521" actId="1076"/>
          <ac:spMkLst>
            <pc:docMk/>
            <pc:sldMk cId="1491932171" sldId="258"/>
            <ac:spMk id="19" creationId="{B74BEE7B-F4C5-4CC5-A8D4-8B3DE777B2FA}"/>
          </ac:spMkLst>
        </pc:spChg>
        <pc:spChg chg="add mod">
          <ac:chgData name="Lenka Hasova" userId="ea5c8ace-893c-4ae9-95cf-0ff1299a7b7a" providerId="ADAL" clId="{D453E9ED-2445-4863-8DAC-1F522F0E47F0}" dt="2021-10-26T10:28:09.079" v="517" actId="20577"/>
          <ac:spMkLst>
            <pc:docMk/>
            <pc:sldMk cId="1491932171" sldId="258"/>
            <ac:spMk id="20" creationId="{8BA56B8F-221C-437A-91CA-3C9A649BE74F}"/>
          </ac:spMkLst>
        </pc:spChg>
        <pc:spChg chg="add mod">
          <ac:chgData name="Lenka Hasova" userId="ea5c8ace-893c-4ae9-95cf-0ff1299a7b7a" providerId="ADAL" clId="{D453E9ED-2445-4863-8DAC-1F522F0E47F0}" dt="2021-10-26T10:28:18.875" v="518" actId="1076"/>
          <ac:spMkLst>
            <pc:docMk/>
            <pc:sldMk cId="1491932171" sldId="258"/>
            <ac:spMk id="21" creationId="{F3399C2C-C336-4221-B875-C3FF9D8011C6}"/>
          </ac:spMkLst>
        </pc:spChg>
        <pc:spChg chg="add mod">
          <ac:chgData name="Lenka Hasova" userId="ea5c8ace-893c-4ae9-95cf-0ff1299a7b7a" providerId="ADAL" clId="{D453E9ED-2445-4863-8DAC-1F522F0E47F0}" dt="2021-11-02T09:23:30.074" v="524" actId="571"/>
          <ac:spMkLst>
            <pc:docMk/>
            <pc:sldMk cId="1491932171" sldId="258"/>
            <ac:spMk id="22" creationId="{EDAF9416-71F9-4453-9DE2-892918FA4333}"/>
          </ac:spMkLst>
        </pc:spChg>
        <pc:spChg chg="add mod">
          <ac:chgData name="Lenka Hasova" userId="ea5c8ace-893c-4ae9-95cf-0ff1299a7b7a" providerId="ADAL" clId="{D453E9ED-2445-4863-8DAC-1F522F0E47F0}" dt="2021-11-02T09:23:30.074" v="524" actId="571"/>
          <ac:spMkLst>
            <pc:docMk/>
            <pc:sldMk cId="1491932171" sldId="258"/>
            <ac:spMk id="23" creationId="{0CC412DF-C149-4519-AE7F-ACB4D641FB53}"/>
          </ac:spMkLst>
        </pc:spChg>
        <pc:spChg chg="add del mod">
          <ac:chgData name="Lenka Hasova" userId="ea5c8ace-893c-4ae9-95cf-0ff1299a7b7a" providerId="ADAL" clId="{D453E9ED-2445-4863-8DAC-1F522F0E47F0}" dt="2021-11-02T09:33:56.244" v="617" actId="21"/>
          <ac:spMkLst>
            <pc:docMk/>
            <pc:sldMk cId="1491932171" sldId="258"/>
            <ac:spMk id="24" creationId="{AC6A53B2-B191-41B4-B0CB-C5C98DBE8E9C}"/>
          </ac:spMkLst>
        </pc:spChg>
        <pc:picChg chg="add mod">
          <ac:chgData name="Lenka Hasova" userId="ea5c8ace-893c-4ae9-95cf-0ff1299a7b7a" providerId="ADAL" clId="{D453E9ED-2445-4863-8DAC-1F522F0E47F0}" dt="2021-10-26T10:21:13.750" v="215" actId="14100"/>
          <ac:picMkLst>
            <pc:docMk/>
            <pc:sldMk cId="1491932171" sldId="258"/>
            <ac:picMk id="3" creationId="{8B598DB6-EA0B-49E2-8D04-3BEF8D04CCA4}"/>
          </ac:picMkLst>
        </pc:picChg>
        <pc:picChg chg="add del mod">
          <ac:chgData name="Lenka Hasova" userId="ea5c8ace-893c-4ae9-95cf-0ff1299a7b7a" providerId="ADAL" clId="{D453E9ED-2445-4863-8DAC-1F522F0E47F0}" dt="2021-10-26T09:45:05.937" v="173" actId="478"/>
          <ac:picMkLst>
            <pc:docMk/>
            <pc:sldMk cId="1491932171" sldId="258"/>
            <ac:picMk id="3" creationId="{9808E9A8-2FB1-49AF-9E73-05755F71412E}"/>
          </ac:picMkLst>
        </pc:picChg>
        <pc:picChg chg="add mod">
          <ac:chgData name="Lenka Hasova" userId="ea5c8ace-893c-4ae9-95cf-0ff1299a7b7a" providerId="ADAL" clId="{D453E9ED-2445-4863-8DAC-1F522F0E47F0}" dt="2021-10-26T10:23:16.559" v="262" actId="1076"/>
          <ac:picMkLst>
            <pc:docMk/>
            <pc:sldMk cId="1491932171" sldId="258"/>
            <ac:picMk id="4" creationId="{FC0E4B15-13A3-44ED-92EB-28BC5F118CB9}"/>
          </ac:picMkLst>
        </pc:picChg>
        <pc:picChg chg="del">
          <ac:chgData name="Lenka Hasova" userId="ea5c8ace-893c-4ae9-95cf-0ff1299a7b7a" providerId="ADAL" clId="{D453E9ED-2445-4863-8DAC-1F522F0E47F0}" dt="2021-10-26T09:39:30.841" v="156" actId="478"/>
          <ac:picMkLst>
            <pc:docMk/>
            <pc:sldMk cId="1491932171" sldId="258"/>
            <ac:picMk id="5" creationId="{49AFAECA-CE32-4868-8C6B-5CC442501FD2}"/>
          </ac:picMkLst>
        </pc:picChg>
        <pc:picChg chg="add mod">
          <ac:chgData name="Lenka Hasova" userId="ea5c8ace-893c-4ae9-95cf-0ff1299a7b7a" providerId="ADAL" clId="{D453E9ED-2445-4863-8DAC-1F522F0E47F0}" dt="2021-10-26T10:23:14.516" v="261" actId="1076"/>
          <ac:picMkLst>
            <pc:docMk/>
            <pc:sldMk cId="1491932171" sldId="258"/>
            <ac:picMk id="6" creationId="{F115C811-93B6-4F77-A6A5-E3933C30EC77}"/>
          </ac:picMkLst>
        </pc:picChg>
        <pc:picChg chg="del">
          <ac:chgData name="Lenka Hasova" userId="ea5c8ace-893c-4ae9-95cf-0ff1299a7b7a" providerId="ADAL" clId="{D453E9ED-2445-4863-8DAC-1F522F0E47F0}" dt="2021-10-26T09:39:25.829" v="154" actId="478"/>
          <ac:picMkLst>
            <pc:docMk/>
            <pc:sldMk cId="1491932171" sldId="258"/>
            <ac:picMk id="7" creationId="{B4445929-A623-482E-9640-C0D8E9D77869}"/>
          </ac:picMkLst>
        </pc:picChg>
        <pc:picChg chg="add mod">
          <ac:chgData name="Lenka Hasova" userId="ea5c8ace-893c-4ae9-95cf-0ff1299a7b7a" providerId="ADAL" clId="{D453E9ED-2445-4863-8DAC-1F522F0E47F0}" dt="2021-10-26T10:24:18.502" v="276" actId="1076"/>
          <ac:picMkLst>
            <pc:docMk/>
            <pc:sldMk cId="1491932171" sldId="258"/>
            <ac:picMk id="7" creationId="{D86CE367-CA73-4E21-827F-86F419DD8BAF}"/>
          </ac:picMkLst>
        </pc:picChg>
        <pc:picChg chg="add del mod">
          <ac:chgData name="Lenka Hasova" userId="ea5c8ace-893c-4ae9-95cf-0ff1299a7b7a" providerId="ADAL" clId="{D453E9ED-2445-4863-8DAC-1F522F0E47F0}" dt="2021-10-26T10:16:56.994" v="204" actId="478"/>
          <ac:picMkLst>
            <pc:docMk/>
            <pc:sldMk cId="1491932171" sldId="258"/>
            <ac:picMk id="10" creationId="{68612E5B-CA74-4933-A5A8-5309DDFEE7D4}"/>
          </ac:picMkLst>
        </pc:picChg>
        <pc:picChg chg="add mod">
          <ac:chgData name="Lenka Hasova" userId="ea5c8ace-893c-4ae9-95cf-0ff1299a7b7a" providerId="ADAL" clId="{D453E9ED-2445-4863-8DAC-1F522F0E47F0}" dt="2021-10-26T10:22:36.466" v="252" actId="1076"/>
          <ac:picMkLst>
            <pc:docMk/>
            <pc:sldMk cId="1491932171" sldId="258"/>
            <ac:picMk id="12" creationId="{E3C3A717-3A12-45E4-8FB7-EF3548B6EF05}"/>
          </ac:picMkLst>
        </pc:picChg>
        <pc:picChg chg="add mod modCrop">
          <ac:chgData name="Lenka Hasova" userId="ea5c8ace-893c-4ae9-95cf-0ff1299a7b7a" providerId="ADAL" clId="{D453E9ED-2445-4863-8DAC-1F522F0E47F0}" dt="2021-10-26T10:23:19.459" v="263" actId="1076"/>
          <ac:picMkLst>
            <pc:docMk/>
            <pc:sldMk cId="1491932171" sldId="258"/>
            <ac:picMk id="13" creationId="{58B92E54-5F2C-4A87-8033-959C9B0CFA16}"/>
          </ac:picMkLst>
        </pc:picChg>
      </pc:sldChg>
      <pc:sldChg chg="addSp delSp modSp new mod">
        <pc:chgData name="Lenka Hasova" userId="ea5c8ace-893c-4ae9-95cf-0ff1299a7b7a" providerId="ADAL" clId="{D453E9ED-2445-4863-8DAC-1F522F0E47F0}" dt="2021-11-02T09:37:29.054" v="810" actId="1076"/>
        <pc:sldMkLst>
          <pc:docMk/>
          <pc:sldMk cId="1798950392" sldId="259"/>
        </pc:sldMkLst>
        <pc:spChg chg="del">
          <ac:chgData name="Lenka Hasova" userId="ea5c8ace-893c-4ae9-95cf-0ff1299a7b7a" providerId="ADAL" clId="{D453E9ED-2445-4863-8DAC-1F522F0E47F0}" dt="2021-10-26T09:55:24.163" v="203" actId="478"/>
          <ac:spMkLst>
            <pc:docMk/>
            <pc:sldMk cId="1798950392" sldId="259"/>
            <ac:spMk id="2" creationId="{270B5993-5B00-4BA6-B475-8449BFFA3E59}"/>
          </ac:spMkLst>
        </pc:spChg>
        <pc:spChg chg="add mod">
          <ac:chgData name="Lenka Hasova" userId="ea5c8ace-893c-4ae9-95cf-0ff1299a7b7a" providerId="ADAL" clId="{D453E9ED-2445-4863-8DAC-1F522F0E47F0}" dt="2021-11-02T09:23:21.772" v="522"/>
          <ac:spMkLst>
            <pc:docMk/>
            <pc:sldMk cId="1798950392" sldId="259"/>
            <ac:spMk id="2" creationId="{632C0D62-B4AD-478D-84C9-33179BDE50E0}"/>
          </ac:spMkLst>
        </pc:spChg>
        <pc:spChg chg="del">
          <ac:chgData name="Lenka Hasova" userId="ea5c8ace-893c-4ae9-95cf-0ff1299a7b7a" providerId="ADAL" clId="{D453E9ED-2445-4863-8DAC-1F522F0E47F0}" dt="2021-10-26T09:55:21.574" v="202" actId="478"/>
          <ac:spMkLst>
            <pc:docMk/>
            <pc:sldMk cId="1798950392" sldId="259"/>
            <ac:spMk id="3" creationId="{D06AE8DE-D7FB-4CAA-99E0-703B7D77E797}"/>
          </ac:spMkLst>
        </pc:spChg>
        <pc:spChg chg="add mod">
          <ac:chgData name="Lenka Hasova" userId="ea5c8ace-893c-4ae9-95cf-0ff1299a7b7a" providerId="ADAL" clId="{D453E9ED-2445-4863-8DAC-1F522F0E47F0}" dt="2021-11-02T09:23:21.772" v="522"/>
          <ac:spMkLst>
            <pc:docMk/>
            <pc:sldMk cId="1798950392" sldId="259"/>
            <ac:spMk id="3" creationId="{EBF31359-98AD-4195-98E1-D422DB412006}"/>
          </ac:spMkLst>
        </pc:spChg>
        <pc:spChg chg="add mod">
          <ac:chgData name="Lenka Hasova" userId="ea5c8ace-893c-4ae9-95cf-0ff1299a7b7a" providerId="ADAL" clId="{D453E9ED-2445-4863-8DAC-1F522F0E47F0}" dt="2021-11-02T09:31:24.947" v="611" actId="14100"/>
          <ac:spMkLst>
            <pc:docMk/>
            <pc:sldMk cId="1798950392" sldId="259"/>
            <ac:spMk id="4" creationId="{C47CCC9E-770E-4406-A6E1-CF6DE9317D3D}"/>
          </ac:spMkLst>
        </pc:spChg>
        <pc:spChg chg="add mod">
          <ac:chgData name="Lenka Hasova" userId="ea5c8ace-893c-4ae9-95cf-0ff1299a7b7a" providerId="ADAL" clId="{D453E9ED-2445-4863-8DAC-1F522F0E47F0}" dt="2021-11-02T09:37:16.094" v="807" actId="1076"/>
          <ac:spMkLst>
            <pc:docMk/>
            <pc:sldMk cId="1798950392" sldId="259"/>
            <ac:spMk id="5" creationId="{B1223149-D466-401A-BC5C-DF1D37FFE6C2}"/>
          </ac:spMkLst>
        </pc:spChg>
        <pc:spChg chg="add mod">
          <ac:chgData name="Lenka Hasova" userId="ea5c8ace-893c-4ae9-95cf-0ff1299a7b7a" providerId="ADAL" clId="{D453E9ED-2445-4863-8DAC-1F522F0E47F0}" dt="2021-11-02T09:37:20.934" v="808" actId="1076"/>
          <ac:spMkLst>
            <pc:docMk/>
            <pc:sldMk cId="1798950392" sldId="259"/>
            <ac:spMk id="12" creationId="{FFB99DA8-16CE-4C40-8627-9C4A953D3E27}"/>
          </ac:spMkLst>
        </pc:spChg>
        <pc:spChg chg="add mod">
          <ac:chgData name="Lenka Hasova" userId="ea5c8ace-893c-4ae9-95cf-0ff1299a7b7a" providerId="ADAL" clId="{D453E9ED-2445-4863-8DAC-1F522F0E47F0}" dt="2021-11-02T09:30:42.821" v="598" actId="1076"/>
          <ac:spMkLst>
            <pc:docMk/>
            <pc:sldMk cId="1798950392" sldId="259"/>
            <ac:spMk id="13" creationId="{9C7A8F4E-6393-4000-9A87-B80D8E7ABBB8}"/>
          </ac:spMkLst>
        </pc:spChg>
        <pc:spChg chg="add mod">
          <ac:chgData name="Lenka Hasova" userId="ea5c8ace-893c-4ae9-95cf-0ff1299a7b7a" providerId="ADAL" clId="{D453E9ED-2445-4863-8DAC-1F522F0E47F0}" dt="2021-11-02T09:35:16.329" v="671" actId="1076"/>
          <ac:spMkLst>
            <pc:docMk/>
            <pc:sldMk cId="1798950392" sldId="259"/>
            <ac:spMk id="53" creationId="{952FC86B-1B62-42AD-8B5D-99B31900222C}"/>
          </ac:spMkLst>
        </pc:spChg>
        <pc:spChg chg="add mod">
          <ac:chgData name="Lenka Hasova" userId="ea5c8ace-893c-4ae9-95cf-0ff1299a7b7a" providerId="ADAL" clId="{D453E9ED-2445-4863-8DAC-1F522F0E47F0}" dt="2021-11-02T09:37:29.054" v="810" actId="1076"/>
          <ac:spMkLst>
            <pc:docMk/>
            <pc:sldMk cId="1798950392" sldId="259"/>
            <ac:spMk id="54" creationId="{C7C354F4-3F78-4684-9F0F-FDCA3AA5E8AE}"/>
          </ac:spMkLst>
        </pc:spChg>
        <pc:picChg chg="add mod modCrop">
          <ac:chgData name="Lenka Hasova" userId="ea5c8ace-893c-4ae9-95cf-0ff1299a7b7a" providerId="ADAL" clId="{D453E9ED-2445-4863-8DAC-1F522F0E47F0}" dt="2021-11-02T09:30:53.733" v="603" actId="1076"/>
          <ac:picMkLst>
            <pc:docMk/>
            <pc:sldMk cId="1798950392" sldId="259"/>
            <ac:picMk id="7" creationId="{17222C93-43B3-4830-BB9B-52F171EACD91}"/>
          </ac:picMkLst>
        </pc:picChg>
        <pc:picChg chg="add mod">
          <ac:chgData name="Lenka Hasova" userId="ea5c8ace-893c-4ae9-95cf-0ff1299a7b7a" providerId="ADAL" clId="{D453E9ED-2445-4863-8DAC-1F522F0E47F0}" dt="2021-11-02T09:30:07.836" v="591" actId="14100"/>
          <ac:picMkLst>
            <pc:docMk/>
            <pc:sldMk cId="1798950392" sldId="259"/>
            <ac:picMk id="9" creationId="{4CF4AA19-3E60-4BAB-AC9B-FAAAD16D2DEB}"/>
          </ac:picMkLst>
        </pc:picChg>
        <pc:picChg chg="add mod modCrop">
          <ac:chgData name="Lenka Hasova" userId="ea5c8ace-893c-4ae9-95cf-0ff1299a7b7a" providerId="ADAL" clId="{D453E9ED-2445-4863-8DAC-1F522F0E47F0}" dt="2021-11-02T09:30:52.006" v="602" actId="1076"/>
          <ac:picMkLst>
            <pc:docMk/>
            <pc:sldMk cId="1798950392" sldId="259"/>
            <ac:picMk id="11" creationId="{2B9D9AEB-80AA-46D5-9AF4-1218B9402F0A}"/>
          </ac:picMkLst>
        </pc:picChg>
        <pc:picChg chg="add mod">
          <ac:chgData name="Lenka Hasova" userId="ea5c8ace-893c-4ae9-95cf-0ff1299a7b7a" providerId="ADAL" clId="{D453E9ED-2445-4863-8DAC-1F522F0E47F0}" dt="2021-11-02T09:33:47.168" v="615" actId="1076"/>
          <ac:picMkLst>
            <pc:docMk/>
            <pc:sldMk cId="1798950392" sldId="259"/>
            <ac:picMk id="52" creationId="{B4908FE8-CD3B-4352-807D-ADC32B680CFB}"/>
          </ac:picMkLst>
        </pc:picChg>
        <pc:cxnChg chg="add mod">
          <ac:chgData name="Lenka Hasova" userId="ea5c8ace-893c-4ae9-95cf-0ff1299a7b7a" providerId="ADAL" clId="{D453E9ED-2445-4863-8DAC-1F522F0E47F0}" dt="2021-11-02T09:30:42.821" v="598" actId="1076"/>
          <ac:cxnSpMkLst>
            <pc:docMk/>
            <pc:sldMk cId="1798950392" sldId="259"/>
            <ac:cxnSpMk id="15" creationId="{5F013155-8FEF-49FE-A455-825A8D7DE4C6}"/>
          </ac:cxnSpMkLst>
        </pc:cxnChg>
        <pc:cxnChg chg="add mod">
          <ac:chgData name="Lenka Hasova" userId="ea5c8ace-893c-4ae9-95cf-0ff1299a7b7a" providerId="ADAL" clId="{D453E9ED-2445-4863-8DAC-1F522F0E47F0}" dt="2021-11-02T09:37:20.934" v="808" actId="1076"/>
          <ac:cxnSpMkLst>
            <pc:docMk/>
            <pc:sldMk cId="1798950392" sldId="259"/>
            <ac:cxnSpMk id="17" creationId="{91889BBC-1A7E-4397-BCFA-2B573B3B435E}"/>
          </ac:cxnSpMkLst>
        </pc:cxnChg>
        <pc:cxnChg chg="add mod">
          <ac:chgData name="Lenka Hasova" userId="ea5c8ace-893c-4ae9-95cf-0ff1299a7b7a" providerId="ADAL" clId="{D453E9ED-2445-4863-8DAC-1F522F0E47F0}" dt="2021-11-02T09:30:52.006" v="602" actId="1076"/>
          <ac:cxnSpMkLst>
            <pc:docMk/>
            <pc:sldMk cId="1798950392" sldId="259"/>
            <ac:cxnSpMk id="21" creationId="{F0B24F8E-0D30-43E5-8CD7-46F1E57B30B7}"/>
          </ac:cxnSpMkLst>
        </pc:cxnChg>
        <pc:cxnChg chg="add mod">
          <ac:chgData name="Lenka Hasova" userId="ea5c8ace-893c-4ae9-95cf-0ff1299a7b7a" providerId="ADAL" clId="{D453E9ED-2445-4863-8DAC-1F522F0E47F0}" dt="2021-11-02T09:37:20.934" v="808" actId="1076"/>
          <ac:cxnSpMkLst>
            <pc:docMk/>
            <pc:sldMk cId="1798950392" sldId="259"/>
            <ac:cxnSpMk id="25" creationId="{A27B20E4-90A0-4AD0-A910-1979D13FBE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F81A-7566-423A-9A00-4B75B99B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2D84-E800-4DE9-AF05-800DEA3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0EDF-3FFC-4D8A-AA6D-0BBA95A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069E-A2ED-43D3-9604-8ED579E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BD08-8EE4-455C-A600-295EA53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6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3DA2-3A72-471F-AE3E-46FEE771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CFDE-C729-4C91-922D-E55DA273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B922-9C30-4057-9601-B7C5D66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4923-95C1-4BDF-8329-3BF811F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1CC98-C9D8-426C-B90C-F33E95B5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10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1892-A34E-4798-8C4A-6F311EA6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8D09-B1BA-4353-A724-7CE296B1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920B-BD03-4299-8736-99B9E50E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FF05-5C27-4400-9FC1-BCB3243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C616-81EE-4887-A6CA-EC0CAC88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0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1192-1B8C-4FB5-8557-DEF193CE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B195-CBC9-4D69-98C9-D502AE65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E640-359B-4544-8A4C-DC2A1B9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7C3C-E491-4A02-8092-7ADBB59C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32E8-763C-4CD7-B805-B88B38A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7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1DD-6EF1-4CB6-97BB-97CC6C6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2B8F-7D69-435B-B530-71D1E901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C7B6-FFFD-4E1C-A9C1-F09D3C8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5946-6828-4570-956E-6CB4C264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06A8-2C3C-4101-97C9-356DC44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E425-C984-4D9B-9EDB-82F3DCC1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7C1F-A144-4D38-A9C0-8486F40D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6636E-7A21-4119-8296-1A6522423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DEFF3-BE07-4928-B561-5EB5F9D8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7B3B-D276-48A2-B582-6B9A424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15F9D-0822-4357-BF11-492C74B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04DF-B6A1-45B7-A1AC-3F31F1C1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D42F-DC6C-4A44-B282-43B70693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3239-16E1-40E8-A58D-89A03421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EE08-C2E0-44E9-96BB-FA6CD2310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2CE5-6C9F-4B4E-B90E-16E77595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65158-87F8-46D4-824B-977444C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E06A-FCF4-44CD-BEB9-742A6E68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36730-D09B-4D28-9210-1AF2C9E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FAEA-72C3-451F-89DD-05DB1DF2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EC405-A341-4B46-A4F7-BF89B8ED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76F9-ECE6-458C-A0C6-10027A97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38F7-521E-4602-B087-EF23CB06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2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19D5-01D3-45A4-8218-0B744698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8E893-B9BE-4B83-BECE-D095E43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918E8-ADB4-4A13-AE12-68A2814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8A85-BCE7-4C80-BC0F-B714E1F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643E-01DC-4051-A158-F20DD341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B294-CE90-41FB-A25C-71E3BEAA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29A5-94DA-4EAB-907B-AF868BDF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99029-ED8B-4F81-B10C-F9189BE2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DDF2-0F50-4F7A-87E6-53196119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0359-9208-4909-BF69-EF27D85B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224D-DD36-4C15-AA7B-ED0479FF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F89E-0AE7-4F37-BC50-D9098A03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FB216-19C1-44DF-852B-BBF8FBFB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7FE06-4AF4-4FDD-B564-9539476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AFA2-4E81-40A8-BA3F-169A0304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B6A4F-D0F2-417A-8BA1-30963E2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10B2-C312-4F4A-A636-35AF6CC5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AAF0-9A55-4535-86A5-EB8CA228D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D6B1-77C4-4C61-A1B3-827CDB98672B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FE00E-4355-407C-9B9C-B93ED5AA9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C782-DFEB-45A8-B16C-4BCC133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3BC3-8447-4EBF-B786-02DF7CE81F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F82359-2A2B-4F3F-A22E-C08D9CD5A044}"/>
              </a:ext>
            </a:extLst>
          </p:cNvPr>
          <p:cNvSpPr/>
          <p:nvPr/>
        </p:nvSpPr>
        <p:spPr>
          <a:xfrm>
            <a:off x="82193" y="1940190"/>
            <a:ext cx="4204106" cy="4686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B3AA8-FE53-4CC2-986A-F5AAF43E028B}"/>
              </a:ext>
            </a:extLst>
          </p:cNvPr>
          <p:cNvSpPr/>
          <p:nvPr/>
        </p:nvSpPr>
        <p:spPr>
          <a:xfrm>
            <a:off x="3575548" y="2397362"/>
            <a:ext cx="8434942" cy="4302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12B81-F622-4C2F-8D2F-850A77F31E6A}"/>
              </a:ext>
            </a:extLst>
          </p:cNvPr>
          <p:cNvSpPr/>
          <p:nvPr/>
        </p:nvSpPr>
        <p:spPr>
          <a:xfrm>
            <a:off x="7355488" y="726294"/>
            <a:ext cx="4997574" cy="2505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2598E-F9C1-46EF-A74D-6D09F87BAD79}"/>
              </a:ext>
            </a:extLst>
          </p:cNvPr>
          <p:cNvSpPr/>
          <p:nvPr/>
        </p:nvSpPr>
        <p:spPr>
          <a:xfrm>
            <a:off x="0" y="546393"/>
            <a:ext cx="7191909" cy="9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130FB-A4F8-454A-8A27-95D73B1B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68" y="2603667"/>
            <a:ext cx="4836771" cy="3809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A35729-094C-428D-AF85-21F47F89CAE8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4E59B-4B42-4F89-BFE8-0894B939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37" y="906928"/>
            <a:ext cx="4048108" cy="105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A6FC2-5706-47C7-9A05-307561ECC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07" y="2549728"/>
            <a:ext cx="2929105" cy="3142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32E448-E6A5-49CD-B674-014E0FA40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02" y="1296672"/>
            <a:ext cx="4286298" cy="1671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79950-DC74-4834-B999-64AEB0C9B309}"/>
              </a:ext>
            </a:extLst>
          </p:cNvPr>
          <p:cNvSpPr txBox="1"/>
          <p:nvPr/>
        </p:nvSpPr>
        <p:spPr>
          <a:xfrm>
            <a:off x="291920" y="905189"/>
            <a:ext cx="255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 New opportunities 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1276A-FF5E-48BC-A91A-5C263203387D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1E31-6ACC-45A3-AD05-5D4F12108CAA}"/>
              </a:ext>
            </a:extLst>
          </p:cNvPr>
          <p:cNvSpPr txBox="1"/>
          <p:nvPr/>
        </p:nvSpPr>
        <p:spPr>
          <a:xfrm>
            <a:off x="291920" y="1940190"/>
            <a:ext cx="380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Don’t miss Mondays Geogsoc social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07B2F-75AD-4623-A0BF-7B1F03D3303A}"/>
              </a:ext>
            </a:extLst>
          </p:cNvPr>
          <p:cNvSpPr txBox="1"/>
          <p:nvPr/>
        </p:nvSpPr>
        <p:spPr>
          <a:xfrm>
            <a:off x="7905702" y="938677"/>
            <a:ext cx="212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New publications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7DFFA-1BD0-4051-BAE3-B3863448E634}"/>
              </a:ext>
            </a:extLst>
          </p:cNvPr>
          <p:cNvSpPr txBox="1"/>
          <p:nvPr/>
        </p:nvSpPr>
        <p:spPr>
          <a:xfrm>
            <a:off x="8650839" y="4121165"/>
            <a:ext cx="36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Cake Rota &amp; </a:t>
            </a:r>
          </a:p>
          <a:p>
            <a:r>
              <a:rPr lang="en-GB" b="1" dirty="0"/>
              <a:t>How to find people in department </a:t>
            </a:r>
          </a:p>
          <a:p>
            <a:r>
              <a:rPr lang="en-GB" b="1" dirty="0"/>
              <a:t>Tools added</a:t>
            </a:r>
          </a:p>
        </p:txBody>
      </p:sp>
    </p:spTree>
    <p:extLst>
      <p:ext uri="{BB962C8B-B14F-4D97-AF65-F5344CB8AC3E}">
        <p14:creationId xmlns:p14="http://schemas.microsoft.com/office/powerpoint/2010/main" val="299250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E241E90-D84C-4052-BBFB-FE951E7F13BA}"/>
              </a:ext>
            </a:extLst>
          </p:cNvPr>
          <p:cNvSpPr/>
          <p:nvPr/>
        </p:nvSpPr>
        <p:spPr>
          <a:xfrm>
            <a:off x="82193" y="3950600"/>
            <a:ext cx="12109808" cy="2797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347F-51C9-41FD-9B29-5A486008E10A}"/>
              </a:ext>
            </a:extLst>
          </p:cNvPr>
          <p:cNvSpPr/>
          <p:nvPr/>
        </p:nvSpPr>
        <p:spPr>
          <a:xfrm>
            <a:off x="0" y="1134319"/>
            <a:ext cx="12192000" cy="2897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AECA-CE32-4868-8C6B-5CC44250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28" y="4184016"/>
            <a:ext cx="7502203" cy="2470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45929-A623-482E-9640-C0D8E9D77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6" y="1327202"/>
            <a:ext cx="9467776" cy="2623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56B51-1CAB-47FA-AABC-347BB8D44F7B}"/>
              </a:ext>
            </a:extLst>
          </p:cNvPr>
          <p:cNvSpPr txBox="1"/>
          <p:nvPr/>
        </p:nvSpPr>
        <p:spPr>
          <a:xfrm>
            <a:off x="9626372" y="1886467"/>
            <a:ext cx="240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Directions to how to update your research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DBA25-9334-4AC3-9F1E-A49F03444E41}"/>
              </a:ext>
            </a:extLst>
          </p:cNvPr>
          <p:cNvSpPr txBox="1"/>
          <p:nvPr/>
        </p:nvSpPr>
        <p:spPr>
          <a:xfrm>
            <a:off x="1597808" y="4743062"/>
            <a:ext cx="2407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2. Tickets for GS Christmas dinner are out!</a:t>
            </a:r>
          </a:p>
        </p:txBody>
      </p:sp>
    </p:spTree>
    <p:extLst>
      <p:ext uri="{BB962C8B-B14F-4D97-AF65-F5344CB8AC3E}">
        <p14:creationId xmlns:p14="http://schemas.microsoft.com/office/powerpoint/2010/main" val="148915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6A2E38-A8FD-4657-9F0B-7164A1ACCEDD}"/>
              </a:ext>
            </a:extLst>
          </p:cNvPr>
          <p:cNvSpPr/>
          <p:nvPr/>
        </p:nvSpPr>
        <p:spPr>
          <a:xfrm>
            <a:off x="5548045" y="3642337"/>
            <a:ext cx="6643955" cy="36736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F4D13E-2C81-49D6-BF3C-677B2832DE12}"/>
              </a:ext>
            </a:extLst>
          </p:cNvPr>
          <p:cNvSpPr/>
          <p:nvPr/>
        </p:nvSpPr>
        <p:spPr>
          <a:xfrm>
            <a:off x="-351727" y="3791620"/>
            <a:ext cx="6352854" cy="3196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8D0E-5AEE-4D49-B7BE-6D76F950954B}"/>
              </a:ext>
            </a:extLst>
          </p:cNvPr>
          <p:cNvSpPr/>
          <p:nvPr/>
        </p:nvSpPr>
        <p:spPr>
          <a:xfrm>
            <a:off x="5753528" y="726295"/>
            <a:ext cx="6438472" cy="3065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D774FB-DAF8-4FDC-8780-02E49A662B32}"/>
              </a:ext>
            </a:extLst>
          </p:cNvPr>
          <p:cNvSpPr/>
          <p:nvPr/>
        </p:nvSpPr>
        <p:spPr>
          <a:xfrm>
            <a:off x="-14951" y="632890"/>
            <a:ext cx="5825447" cy="3271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CC8D0-FAC6-4026-B4EF-481E6CC2275D}"/>
              </a:ext>
            </a:extLst>
          </p:cNvPr>
          <p:cNvSpPr txBox="1"/>
          <p:nvPr/>
        </p:nvSpPr>
        <p:spPr>
          <a:xfrm>
            <a:off x="718824" y="35028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7868B-EAE9-47CE-908F-7F965A4A98C2}"/>
              </a:ext>
            </a:extLst>
          </p:cNvPr>
          <p:cNvSpPr txBox="1"/>
          <p:nvPr/>
        </p:nvSpPr>
        <p:spPr>
          <a:xfrm>
            <a:off x="8567462" y="7114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E4B15-13A3-44ED-92EB-28BC5F11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55" y="1524895"/>
            <a:ext cx="4691525" cy="1040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5C811-93B6-4F77-A6A5-E3933C30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555" y="2585790"/>
            <a:ext cx="4785445" cy="921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3A717-3A12-45E4-8FB7-EF3548B6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379" y="3954589"/>
            <a:ext cx="4724399" cy="27003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B92E54-5F2C-4A87-8033-959C9B0CFA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98" t="424" r="25532" b="72121"/>
          <a:stretch/>
        </p:blipFill>
        <p:spPr>
          <a:xfrm>
            <a:off x="7414637" y="1080569"/>
            <a:ext cx="3398830" cy="444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98DB6-EA0B-49E2-8D04-3BEF8D04C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00" y="1134355"/>
            <a:ext cx="3866239" cy="265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CE367-CA73-4E21-827F-86F419DD8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71" y="3979016"/>
            <a:ext cx="4482690" cy="2651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1C8B8-AADB-4931-95FC-6B5F004214AB}"/>
              </a:ext>
            </a:extLst>
          </p:cNvPr>
          <p:cNvSpPr txBox="1"/>
          <p:nvPr/>
        </p:nvSpPr>
        <p:spPr>
          <a:xfrm>
            <a:off x="1545892" y="795801"/>
            <a:ext cx="1474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Tools &amp; Links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F59D2-6D81-488D-A20E-FDBEF47EF358}"/>
              </a:ext>
            </a:extLst>
          </p:cNvPr>
          <p:cNvSpPr txBox="1"/>
          <p:nvPr/>
        </p:nvSpPr>
        <p:spPr>
          <a:xfrm>
            <a:off x="4170261" y="1263721"/>
            <a:ext cx="1648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New tools, all the news and school updates on one 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BEE7B-F4C5-4CC5-A8D4-8B3DE777B2FA}"/>
              </a:ext>
            </a:extLst>
          </p:cNvPr>
          <p:cNvSpPr txBox="1"/>
          <p:nvPr/>
        </p:nvSpPr>
        <p:spPr>
          <a:xfrm>
            <a:off x="4619878" y="4798149"/>
            <a:ext cx="1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New articles from your peers and lecturers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56B8F-221C-437A-91CA-3C9A649BE74F}"/>
              </a:ext>
            </a:extLst>
          </p:cNvPr>
          <p:cNvSpPr txBox="1"/>
          <p:nvPr/>
        </p:nvSpPr>
        <p:spPr>
          <a:xfrm>
            <a:off x="5945431" y="1656826"/>
            <a:ext cx="146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 Important dates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399C2C-C336-4221-B875-C3FF9D8011C6}"/>
              </a:ext>
            </a:extLst>
          </p:cNvPr>
          <p:cNvSpPr txBox="1"/>
          <p:nvPr/>
        </p:nvSpPr>
        <p:spPr>
          <a:xfrm>
            <a:off x="6010382" y="4353450"/>
            <a:ext cx="1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All the opportunities at one place</a:t>
            </a:r>
          </a:p>
        </p:txBody>
      </p:sp>
    </p:spTree>
    <p:extLst>
      <p:ext uri="{BB962C8B-B14F-4D97-AF65-F5344CB8AC3E}">
        <p14:creationId xmlns:p14="http://schemas.microsoft.com/office/powerpoint/2010/main" val="149193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C0D62-B4AD-478D-84C9-33179BDE50E0}"/>
              </a:ext>
            </a:extLst>
          </p:cNvPr>
          <p:cNvSpPr txBox="1"/>
          <p:nvPr/>
        </p:nvSpPr>
        <p:spPr>
          <a:xfrm>
            <a:off x="327803" y="109670"/>
            <a:ext cx="2115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What’s new?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31359-98AD-4195-98E1-D422DB412006}"/>
              </a:ext>
            </a:extLst>
          </p:cNvPr>
          <p:cNvSpPr txBox="1"/>
          <p:nvPr/>
        </p:nvSpPr>
        <p:spPr>
          <a:xfrm>
            <a:off x="9183911" y="203074"/>
            <a:ext cx="2680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geogbrowns.info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CCC9E-770E-4406-A6E1-CF6DE9317D3D}"/>
              </a:ext>
            </a:extLst>
          </p:cNvPr>
          <p:cNvSpPr/>
          <p:nvPr/>
        </p:nvSpPr>
        <p:spPr>
          <a:xfrm>
            <a:off x="-207033" y="4630534"/>
            <a:ext cx="12603848" cy="250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23149-D466-401A-BC5C-DF1D37FFE6C2}"/>
              </a:ext>
            </a:extLst>
          </p:cNvPr>
          <p:cNvSpPr/>
          <p:nvPr/>
        </p:nvSpPr>
        <p:spPr>
          <a:xfrm>
            <a:off x="0" y="632890"/>
            <a:ext cx="12396815" cy="4179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22C93-43B3-4830-BB9B-52F171EAC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7"/>
          <a:stretch/>
        </p:blipFill>
        <p:spPr>
          <a:xfrm>
            <a:off x="6277817" y="2582072"/>
            <a:ext cx="2661345" cy="223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4AA19-3E60-4BAB-AC9B-FAAAD16D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1" y="1198594"/>
            <a:ext cx="2533643" cy="3304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D9AEB-80AA-46D5-9AF4-1218B9402F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74" t="10676" r="6153"/>
          <a:stretch/>
        </p:blipFill>
        <p:spPr>
          <a:xfrm>
            <a:off x="6104920" y="726294"/>
            <a:ext cx="3566661" cy="1501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99DA8-16CE-4C40-8627-9C4A953D3E27}"/>
              </a:ext>
            </a:extLst>
          </p:cNvPr>
          <p:cNvSpPr txBox="1"/>
          <p:nvPr/>
        </p:nvSpPr>
        <p:spPr>
          <a:xfrm>
            <a:off x="3404534" y="3145504"/>
            <a:ext cx="22084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Tools &amp; Links – research 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7A8F4E-6393-4000-9A87-B80D8E7ABBB8}"/>
              </a:ext>
            </a:extLst>
          </p:cNvPr>
          <p:cNvSpPr txBox="1"/>
          <p:nvPr/>
        </p:nvSpPr>
        <p:spPr>
          <a:xfrm>
            <a:off x="3571277" y="1050875"/>
            <a:ext cx="187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13155-8FEF-49FE-A455-825A8D7DE4C6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2739674" y="1250930"/>
            <a:ext cx="831603" cy="1599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889BBC-1A7E-4397-BCFA-2B573B3B435E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739674" y="2850792"/>
            <a:ext cx="664860" cy="648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24F8E-0D30-43E5-8CD7-46F1E57B30B7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446214" y="1250930"/>
            <a:ext cx="658706" cy="225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7B20E4-90A0-4AD0-A910-1979D13FBEF9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612955" y="3499447"/>
            <a:ext cx="664862" cy="19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4908FE8-CD3B-4352-807D-ADC32B680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191" y="4833290"/>
            <a:ext cx="6585440" cy="205430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52FC86B-1B62-42AD-8B5D-99B31900222C}"/>
              </a:ext>
            </a:extLst>
          </p:cNvPr>
          <p:cNvSpPr txBox="1"/>
          <p:nvPr/>
        </p:nvSpPr>
        <p:spPr>
          <a:xfrm>
            <a:off x="648693" y="5583445"/>
            <a:ext cx="275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 Deadline tomorrow.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C354F4-3F78-4684-9F0F-FDCA3AA5E8AE}"/>
              </a:ext>
            </a:extLst>
          </p:cNvPr>
          <p:cNvSpPr txBox="1"/>
          <p:nvPr/>
        </p:nvSpPr>
        <p:spPr>
          <a:xfrm>
            <a:off x="9556066" y="2666126"/>
            <a:ext cx="29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Seminars on visible place</a:t>
            </a:r>
          </a:p>
        </p:txBody>
      </p:sp>
    </p:spTree>
    <p:extLst>
      <p:ext uri="{BB962C8B-B14F-4D97-AF65-F5344CB8AC3E}">
        <p14:creationId xmlns:p14="http://schemas.microsoft.com/office/powerpoint/2010/main" val="179895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130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Lenka Hasova</dc:creator>
  <cp:lastModifiedBy>Lenka Hasova</cp:lastModifiedBy>
  <cp:revision>1</cp:revision>
  <dcterms:created xsi:type="dcterms:W3CDTF">2021-10-09T09:59:55Z</dcterms:created>
  <dcterms:modified xsi:type="dcterms:W3CDTF">2021-11-02T09:37:54Z</dcterms:modified>
</cp:coreProperties>
</file>