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3E9ED-2445-4863-8DAC-1F522F0E47F0}" v="5" dt="2021-10-18T18:12:10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ka Hasova" userId="ea5c8ace-893c-4ae9-95cf-0ff1299a7b7a" providerId="ADAL" clId="{D453E9ED-2445-4863-8DAC-1F522F0E47F0}"/>
    <pc:docChg chg="custSel addSld modSld">
      <pc:chgData name="Lenka Hasova" userId="ea5c8ace-893c-4ae9-95cf-0ff1299a7b7a" providerId="ADAL" clId="{D453E9ED-2445-4863-8DAC-1F522F0E47F0}" dt="2021-10-18T18:12:39.813" v="152" actId="14100"/>
      <pc:docMkLst>
        <pc:docMk/>
      </pc:docMkLst>
      <pc:sldChg chg="modSp mod">
        <pc:chgData name="Lenka Hasova" userId="ea5c8ace-893c-4ae9-95cf-0ff1299a7b7a" providerId="ADAL" clId="{D453E9ED-2445-4863-8DAC-1F522F0E47F0}" dt="2021-10-18T18:11:02.950" v="84" actId="1076"/>
        <pc:sldMkLst>
          <pc:docMk/>
          <pc:sldMk cId="2992507873" sldId="256"/>
        </pc:sldMkLst>
        <pc:spChg chg="mod">
          <ac:chgData name="Lenka Hasova" userId="ea5c8ace-893c-4ae9-95cf-0ff1299a7b7a" providerId="ADAL" clId="{D453E9ED-2445-4863-8DAC-1F522F0E47F0}" dt="2021-10-18T18:11:02.950" v="84" actId="1076"/>
          <ac:spMkLst>
            <pc:docMk/>
            <pc:sldMk cId="2992507873" sldId="256"/>
            <ac:spMk id="18" creationId="{CD62598E-F9C1-46EF-A74D-6D09F87BAD79}"/>
          </ac:spMkLst>
        </pc:spChg>
      </pc:sldChg>
      <pc:sldChg chg="addSp delSp modSp new mod">
        <pc:chgData name="Lenka Hasova" userId="ea5c8ace-893c-4ae9-95cf-0ff1299a7b7a" providerId="ADAL" clId="{D453E9ED-2445-4863-8DAC-1F522F0E47F0}" dt="2021-10-18T18:12:39.813" v="152" actId="14100"/>
        <pc:sldMkLst>
          <pc:docMk/>
          <pc:sldMk cId="1489152647" sldId="257"/>
        </pc:sldMkLst>
        <pc:spChg chg="del">
          <ac:chgData name="Lenka Hasova" userId="ea5c8ace-893c-4ae9-95cf-0ff1299a7b7a" providerId="ADAL" clId="{D453E9ED-2445-4863-8DAC-1F522F0E47F0}" dt="2021-10-18T18:09:02.891" v="2" actId="478"/>
          <ac:spMkLst>
            <pc:docMk/>
            <pc:sldMk cId="1489152647" sldId="257"/>
            <ac:spMk id="2" creationId="{7BFF8A88-E77E-4AFF-B6A0-1F09CB305FF5}"/>
          </ac:spMkLst>
        </pc:spChg>
        <pc:spChg chg="del">
          <ac:chgData name="Lenka Hasova" userId="ea5c8ace-893c-4ae9-95cf-0ff1299a7b7a" providerId="ADAL" clId="{D453E9ED-2445-4863-8DAC-1F522F0E47F0}" dt="2021-10-18T18:09:00.812" v="1" actId="478"/>
          <ac:spMkLst>
            <pc:docMk/>
            <pc:sldMk cId="1489152647" sldId="257"/>
            <ac:spMk id="3" creationId="{BEF15809-AE35-4229-A57C-C5E60705B8BC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8" creationId="{EADCC8D0-FAC6-4026-B4EF-481E6CC2275D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9" creationId="{1607868B-EAE9-47CE-908F-7F965A4A98C2}"/>
          </ac:spMkLst>
        </pc:spChg>
        <pc:spChg chg="add mod">
          <ac:chgData name="Lenka Hasova" userId="ea5c8ace-893c-4ae9-95cf-0ff1299a7b7a" providerId="ADAL" clId="{D453E9ED-2445-4863-8DAC-1F522F0E47F0}" dt="2021-10-18T18:12:03.080" v="146" actId="403"/>
          <ac:spMkLst>
            <pc:docMk/>
            <pc:sldMk cId="1489152647" sldId="257"/>
            <ac:spMk id="10" creationId="{7F956B51-1CAB-47FA-AABC-347BB8D44F7B}"/>
          </ac:spMkLst>
        </pc:spChg>
        <pc:spChg chg="add mod ord">
          <ac:chgData name="Lenka Hasova" userId="ea5c8ace-893c-4ae9-95cf-0ff1299a7b7a" providerId="ADAL" clId="{D453E9ED-2445-4863-8DAC-1F522F0E47F0}" dt="2021-10-18T18:11:16.161" v="88" actId="14100"/>
          <ac:spMkLst>
            <pc:docMk/>
            <pc:sldMk cId="1489152647" sldId="257"/>
            <ac:spMk id="11" creationId="{71E9347F-51C9-41FD-9B29-5A486008E10A}"/>
          </ac:spMkLst>
        </pc:spChg>
        <pc:spChg chg="add mod">
          <ac:chgData name="Lenka Hasova" userId="ea5c8ace-893c-4ae9-95cf-0ff1299a7b7a" providerId="ADAL" clId="{D453E9ED-2445-4863-8DAC-1F522F0E47F0}" dt="2021-10-18T18:11:59.652" v="144" actId="1076"/>
          <ac:spMkLst>
            <pc:docMk/>
            <pc:sldMk cId="1489152647" sldId="257"/>
            <ac:spMk id="12" creationId="{D2EDBA25-9334-4AC3-9F1E-A49F03444E41}"/>
          </ac:spMkLst>
        </pc:spChg>
        <pc:spChg chg="add mod ord">
          <ac:chgData name="Lenka Hasova" userId="ea5c8ace-893c-4ae9-95cf-0ff1299a7b7a" providerId="ADAL" clId="{D453E9ED-2445-4863-8DAC-1F522F0E47F0}" dt="2021-10-18T18:12:28.669" v="151" actId="14100"/>
          <ac:spMkLst>
            <pc:docMk/>
            <pc:sldMk cId="1489152647" sldId="257"/>
            <ac:spMk id="13" creationId="{FE241E90-D84C-4052-BBFB-FE951E7F13BA}"/>
          </ac:spMkLst>
        </pc:spChg>
        <pc:picChg chg="add mod">
          <ac:chgData name="Lenka Hasova" userId="ea5c8ace-893c-4ae9-95cf-0ff1299a7b7a" providerId="ADAL" clId="{D453E9ED-2445-4863-8DAC-1F522F0E47F0}" dt="2021-10-18T18:12:39.813" v="152" actId="14100"/>
          <ac:picMkLst>
            <pc:docMk/>
            <pc:sldMk cId="1489152647" sldId="257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18T18:10:06.383" v="9" actId="14100"/>
          <ac:picMkLst>
            <pc:docMk/>
            <pc:sldMk cId="1489152647" sldId="257"/>
            <ac:picMk id="7" creationId="{B4445929-A623-482E-9640-C0D8E9D778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F81A-7566-423A-9A00-4B75B99B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2D84-E800-4DE9-AF05-800DEA3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0EDF-3FFC-4D8A-AA6D-0BBA95A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069E-A2ED-43D3-9604-8ED579E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D08-8EE4-455C-A600-295EA53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DA2-3A72-471F-AE3E-46FEE771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CFDE-C729-4C91-922D-E55DA273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B922-9C30-4057-9601-B7C5D665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4923-95C1-4BDF-8329-3BF811FF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CC98-C9D8-426C-B90C-F33E95B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1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1892-A34E-4798-8C4A-6F311EA6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8D09-B1BA-4353-A724-7CE296B1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920B-BD03-4299-8736-99B9E50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F05-5C27-4400-9FC1-BCB3243D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C616-81EE-4887-A6CA-EC0CAC8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1192-1B8C-4FB5-8557-DEF193CE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B195-CBC9-4D69-98C9-D502AE65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E640-359B-4544-8A4C-DC2A1B9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7C3C-E491-4A02-8092-7ADBB59C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32E8-763C-4CD7-B805-B88B38A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DD-6EF1-4CB6-97BB-97CC6C6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2B8F-7D69-435B-B530-71D1E901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C7B6-FFFD-4E1C-A9C1-F09D3C8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5946-6828-4570-956E-6CB4C26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06A8-2C3C-4101-97C9-356DC44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E425-C984-4D9B-9EDB-82F3DCC1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7C1F-A144-4D38-A9C0-8486F40D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6636E-7A21-4119-8296-1A652242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EFF3-BE07-4928-B561-5EB5F9D8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7B3B-D276-48A2-B582-6B9A424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5F9D-0822-4357-BF11-492C74B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04DF-B6A1-45B7-A1AC-3F31F1C1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D42F-DC6C-4A44-B282-43B70693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3239-16E1-40E8-A58D-89A03421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EE08-C2E0-44E9-96BB-FA6CD2310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2CE5-6C9F-4B4E-B90E-16E77595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65158-87F8-46D4-824B-977444C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E06A-FCF4-44CD-BEB9-742A6E68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36730-D09B-4D28-9210-1AF2C9E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FAEA-72C3-451F-89DD-05DB1DF2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EC405-A341-4B46-A4F7-BF89B8ED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76F9-ECE6-458C-A0C6-10027A97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38F7-521E-4602-B087-EF23CB0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19D5-01D3-45A4-8218-0B744698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8E893-B9BE-4B83-BECE-D095E43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918E8-ADB4-4A13-AE12-68A2814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8A85-BCE7-4C80-BC0F-B714E1F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643E-01DC-4051-A158-F20DD341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B294-CE90-41FB-A25C-71E3BEAA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29A5-94DA-4EAB-907B-AF868BDF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9029-ED8B-4F81-B10C-F9189BE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DDF2-0F50-4F7A-87E6-53196119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0359-9208-4909-BF69-EF27D85B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224D-DD36-4C15-AA7B-ED0479FF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F89E-0AE7-4F37-BC50-D9098A03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B216-19C1-44DF-852B-BBF8FBF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FE06-4AF4-4FDD-B564-9539476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AFA2-4E81-40A8-BA3F-169A030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6A4F-D0F2-417A-8BA1-30963E2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10B2-C312-4F4A-A636-35AF6CC5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AAF0-9A55-4535-86A5-EB8CA228D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D6B1-77C4-4C61-A1B3-827CDB98672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E00E-4355-407C-9B9C-B93ED5AA9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C782-DFEB-45A8-B16C-4BCC133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F82359-2A2B-4F3F-A22E-C08D9CD5A044}"/>
              </a:ext>
            </a:extLst>
          </p:cNvPr>
          <p:cNvSpPr/>
          <p:nvPr/>
        </p:nvSpPr>
        <p:spPr>
          <a:xfrm>
            <a:off x="82193" y="1940190"/>
            <a:ext cx="4204106" cy="4686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B3AA8-FE53-4CC2-986A-F5AAF43E028B}"/>
              </a:ext>
            </a:extLst>
          </p:cNvPr>
          <p:cNvSpPr/>
          <p:nvPr/>
        </p:nvSpPr>
        <p:spPr>
          <a:xfrm>
            <a:off x="3575548" y="2397362"/>
            <a:ext cx="8434942" cy="4302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12B81-F622-4C2F-8D2F-850A77F31E6A}"/>
              </a:ext>
            </a:extLst>
          </p:cNvPr>
          <p:cNvSpPr/>
          <p:nvPr/>
        </p:nvSpPr>
        <p:spPr>
          <a:xfrm>
            <a:off x="7355488" y="726294"/>
            <a:ext cx="4997574" cy="2505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2598E-F9C1-46EF-A74D-6D09F87BAD79}"/>
              </a:ext>
            </a:extLst>
          </p:cNvPr>
          <p:cNvSpPr/>
          <p:nvPr/>
        </p:nvSpPr>
        <p:spPr>
          <a:xfrm>
            <a:off x="0" y="546393"/>
            <a:ext cx="7191909" cy="9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130FB-A4F8-454A-8A27-95D73B1B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68" y="2603667"/>
            <a:ext cx="4836771" cy="3809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35729-094C-428D-AF85-21F47F89CAE8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4E59B-4B42-4F89-BFE8-0894B939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37" y="906928"/>
            <a:ext cx="4048108" cy="105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A6FC2-5706-47C7-9A05-307561EC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7" y="2549728"/>
            <a:ext cx="2929105" cy="3142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2E448-E6A5-49CD-B674-014E0FA40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02" y="1296672"/>
            <a:ext cx="4286298" cy="1671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79950-DC74-4834-B999-64AEB0C9B309}"/>
              </a:ext>
            </a:extLst>
          </p:cNvPr>
          <p:cNvSpPr txBox="1"/>
          <p:nvPr/>
        </p:nvSpPr>
        <p:spPr>
          <a:xfrm>
            <a:off x="291920" y="905189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 New opportunities 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1276A-FF5E-48BC-A91A-5C263203387D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21E31-6ACC-45A3-AD05-5D4F12108CAA}"/>
              </a:ext>
            </a:extLst>
          </p:cNvPr>
          <p:cNvSpPr txBox="1"/>
          <p:nvPr/>
        </p:nvSpPr>
        <p:spPr>
          <a:xfrm>
            <a:off x="291920" y="1940190"/>
            <a:ext cx="38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Don’t miss Mondays Geogsoc social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07B2F-75AD-4623-A0BF-7B1F03D3303A}"/>
              </a:ext>
            </a:extLst>
          </p:cNvPr>
          <p:cNvSpPr txBox="1"/>
          <p:nvPr/>
        </p:nvSpPr>
        <p:spPr>
          <a:xfrm>
            <a:off x="7905702" y="938677"/>
            <a:ext cx="212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New publications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7DFFA-1BD0-4051-BAE3-B3863448E634}"/>
              </a:ext>
            </a:extLst>
          </p:cNvPr>
          <p:cNvSpPr txBox="1"/>
          <p:nvPr/>
        </p:nvSpPr>
        <p:spPr>
          <a:xfrm>
            <a:off x="8650839" y="4121165"/>
            <a:ext cx="36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Cake Rota &amp; </a:t>
            </a:r>
          </a:p>
          <a:p>
            <a:r>
              <a:rPr lang="en-GB" b="1" dirty="0"/>
              <a:t>How to find people in department </a:t>
            </a:r>
          </a:p>
          <a:p>
            <a:r>
              <a:rPr lang="en-GB" b="1" dirty="0"/>
              <a:t>Tools added</a:t>
            </a:r>
          </a:p>
        </p:txBody>
      </p:sp>
    </p:spTree>
    <p:extLst>
      <p:ext uri="{BB962C8B-B14F-4D97-AF65-F5344CB8AC3E}">
        <p14:creationId xmlns:p14="http://schemas.microsoft.com/office/powerpoint/2010/main" val="299250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E241E90-D84C-4052-BBFB-FE951E7F13BA}"/>
              </a:ext>
            </a:extLst>
          </p:cNvPr>
          <p:cNvSpPr/>
          <p:nvPr/>
        </p:nvSpPr>
        <p:spPr>
          <a:xfrm>
            <a:off x="82193" y="3950600"/>
            <a:ext cx="12109808" cy="2797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347F-51C9-41FD-9B29-5A486008E10A}"/>
              </a:ext>
            </a:extLst>
          </p:cNvPr>
          <p:cNvSpPr/>
          <p:nvPr/>
        </p:nvSpPr>
        <p:spPr>
          <a:xfrm>
            <a:off x="0" y="1134319"/>
            <a:ext cx="12192000" cy="2897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AECA-CE32-4868-8C6B-5CC44250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28" y="4184016"/>
            <a:ext cx="7502203" cy="2470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45929-A623-482E-9640-C0D8E9D77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6" y="1327202"/>
            <a:ext cx="9467776" cy="2623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56B51-1CAB-47FA-AABC-347BB8D44F7B}"/>
              </a:ext>
            </a:extLst>
          </p:cNvPr>
          <p:cNvSpPr txBox="1"/>
          <p:nvPr/>
        </p:nvSpPr>
        <p:spPr>
          <a:xfrm>
            <a:off x="9626372" y="1886467"/>
            <a:ext cx="240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 Directions to how to update your research 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DBA25-9334-4AC3-9F1E-A49F03444E41}"/>
              </a:ext>
            </a:extLst>
          </p:cNvPr>
          <p:cNvSpPr txBox="1"/>
          <p:nvPr/>
        </p:nvSpPr>
        <p:spPr>
          <a:xfrm>
            <a:off x="1597808" y="4743062"/>
            <a:ext cx="240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 Tickets for GS Christmas dinner are out!</a:t>
            </a:r>
          </a:p>
        </p:txBody>
      </p:sp>
    </p:spTree>
    <p:extLst>
      <p:ext uri="{BB962C8B-B14F-4D97-AF65-F5344CB8AC3E}">
        <p14:creationId xmlns:p14="http://schemas.microsoft.com/office/powerpoint/2010/main" val="148915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Lenka Hasova</dc:creator>
  <cp:lastModifiedBy>Lenka Hasova</cp:lastModifiedBy>
  <cp:revision>1</cp:revision>
  <dcterms:created xsi:type="dcterms:W3CDTF">2021-10-09T09:59:55Z</dcterms:created>
  <dcterms:modified xsi:type="dcterms:W3CDTF">2021-10-18T18:12:51Z</dcterms:modified>
</cp:coreProperties>
</file>