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15339CAF-5DD4-4340-AE50-415F3AF13D5E}"/>
    <pc:docChg chg="addSld modSld">
      <pc:chgData name="Lenka Hasova" userId="ea5c8ace-893c-4ae9-95cf-0ff1299a7b7a" providerId="ADAL" clId="{15339CAF-5DD4-4340-AE50-415F3AF13D5E}" dt="2021-10-05T10:25:51.137" v="0"/>
      <pc:docMkLst>
        <pc:docMk/>
      </pc:docMkLst>
      <pc:sldChg chg="add">
        <pc:chgData name="Lenka Hasova" userId="ea5c8ace-893c-4ae9-95cf-0ff1299a7b7a" providerId="ADAL" clId="{15339CAF-5DD4-4340-AE50-415F3AF13D5E}" dt="2021-10-05T10:25:51.137" v="0"/>
        <pc:sldMkLst>
          <pc:docMk/>
          <pc:sldMk cId="1055859908" sldId="259"/>
        </pc:sldMkLst>
      </pc:sldChg>
    </pc:docChg>
  </pc:docChgLst>
  <pc:docChgLst>
    <pc:chgData name="Lenka Hasova" userId="ea5c8ace-893c-4ae9-95cf-0ff1299a7b7a" providerId="ADAL" clId="{307078D1-4FCB-40E4-9511-082C788C21E9}"/>
    <pc:docChg chg="modSld">
      <pc:chgData name="Lenka Hasova" userId="ea5c8ace-893c-4ae9-95cf-0ff1299a7b7a" providerId="ADAL" clId="{307078D1-4FCB-40E4-9511-082C788C21E9}" dt="2021-11-05T14:30:37.864" v="0" actId="14100"/>
      <pc:docMkLst>
        <pc:docMk/>
      </pc:docMkLst>
      <pc:sldChg chg="modSp mod">
        <pc:chgData name="Lenka Hasova" userId="ea5c8ace-893c-4ae9-95cf-0ff1299a7b7a" providerId="ADAL" clId="{307078D1-4FCB-40E4-9511-082C788C21E9}" dt="2021-11-05T14:30:37.864" v="0" actId="14100"/>
        <pc:sldMkLst>
          <pc:docMk/>
          <pc:sldMk cId="1055859908" sldId="259"/>
        </pc:sldMkLst>
        <pc:spChg chg="mod">
          <ac:chgData name="Lenka Hasova" userId="ea5c8ace-893c-4ae9-95cf-0ff1299a7b7a" providerId="ADAL" clId="{307078D1-4FCB-40E4-9511-082C788C21E9}" dt="2021-11-05T14:30:37.864" v="0" actId="14100"/>
          <ac:spMkLst>
            <pc:docMk/>
            <pc:sldMk cId="1055859908" sldId="259"/>
            <ac:spMk id="7" creationId="{C24A3E35-E0B9-456F-8BF5-695B89D68EF1}"/>
          </ac:spMkLst>
        </pc:spChg>
        <pc:cxnChg chg="mod">
          <ac:chgData name="Lenka Hasova" userId="ea5c8ace-893c-4ae9-95cf-0ff1299a7b7a" providerId="ADAL" clId="{307078D1-4FCB-40E4-9511-082C788C21E9}" dt="2021-11-05T14:30:37.864" v="0" actId="14100"/>
          <ac:cxnSpMkLst>
            <pc:docMk/>
            <pc:sldMk cId="1055859908" sldId="259"/>
            <ac:cxnSpMk id="10" creationId="{4DB937F6-F994-4976-96A4-0FFE24E775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651D-00AE-40CA-8380-3403C007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7C0F9-F8A7-4DA3-9E53-F236E919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9F8E-53FA-48CF-A041-A14A157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1D48-9101-4975-B59F-8F60BF6E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5CD2-F6E3-49A1-BFED-E821C10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1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5976-2F3D-45B3-8557-45385ADD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AC62E-6F1F-44F8-8595-35E726A0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EA7-130A-4E9D-9F3D-AE9BC4C9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B5E1-1893-4DA3-81C9-3FF2CDF4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7919-1E81-4916-8A53-262E4B36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2F7A9-BF2E-451B-A4B4-21E6E93EC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4A4C3-B77D-471E-9DD1-9A428851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CA6D-8663-49E8-A61E-6793ABF9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84F7-AA69-4B17-BFDF-155912D9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C192-AD67-49A6-9C19-7FB31CCB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E19-156B-49DC-99DF-6AD9D990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4467-34DF-45D4-80BE-3A294307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7443-F7F0-48D4-A6BE-F04FB3D9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49DA-BB70-4BF6-BB1B-C264A6F4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936C-DA19-4840-AE26-D53A18CB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0D14-5F0A-4079-B032-BCE9D75A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B2F6F-A40F-429F-B747-0E2BEDA6B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39D4-0C37-4FD7-BFE7-C6A0942D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F8AD-B1CD-48F5-B085-4A4EB61F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429D-6BD0-4969-86CA-181F359D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8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5F47-69BE-4402-9175-35BF1B77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9D75-90AC-47B4-B345-D742650D1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59778-D4BB-4383-8D12-1958B4FF1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B95C-A04F-4264-AD88-1E0BEF89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A548-FA1B-43A8-868D-408157C5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B345F-EEDB-429C-9405-E844DBCD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37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C8BE-E677-4C6E-BA57-3E50BBD2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500A-8BE4-4E1B-A56A-E353010C1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77DD-0E92-4595-8C53-12B15BDB7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EFBC3-FECA-473A-B2EF-1F2FF2F4F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0ED83-E9B2-4028-8B2D-E4330A474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20674-B9B0-45B7-AA3E-0AF32512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BEB9-7405-4342-9482-64B853CF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B1C80-0DFB-4F89-8D21-0ED54D62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9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774B-88D8-4443-8CD1-2D674F69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58A9F-3B63-4138-B958-01E418EA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BB4EF-E58E-4068-9D7E-047ED364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E7922-E858-4127-B1F4-1C93DED2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3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D9EAF-1B61-4165-AFED-F73CEC7F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CDA32-46C7-4F8D-83DA-0AC48464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F29A-D7CD-4CC3-93AB-CBB5D194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2A73-5B71-4FEF-810F-F30353E1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21AB-32BA-4F7B-A448-A87B59E1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093E7-3B2B-4482-BB04-90A4270C4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6A6F7-E222-407B-A5DF-A658A823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CCB5-DEF7-4C28-8FBA-6542C13E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0458C-9043-42F1-B2A1-69C56B79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1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7832-9CDD-4AEB-A638-9162893E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7B25E-18E4-4835-ADBA-1E2E64E24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8312D-8563-497E-ADD9-FB34B19B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657A-E5AA-4589-886A-10736F03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267E7-A466-4A63-8C3D-3C11049E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94717-9D7C-4F7D-81DB-56FBE819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58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2E6BC-4238-4011-B143-0F13214B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56F34-B00F-447F-A4FA-304937128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1763-FBC8-48B3-879E-8CB0009B4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1671-57F9-40E3-A4AD-9D8CD3F135F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5C2D-FB8A-44A4-AE11-11738BCEC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E595-1B05-4FD5-BF32-5C3282495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7446-B5BF-4490-B44E-A48B78774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4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hyperlink" Target="https://github.com/geogbristol/geogbrow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ogbrown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A8A7B-C0FA-405A-B8EC-0630E1786A74}"/>
              </a:ext>
            </a:extLst>
          </p:cNvPr>
          <p:cNvSpPr/>
          <p:nvPr/>
        </p:nvSpPr>
        <p:spPr>
          <a:xfrm>
            <a:off x="256853" y="706033"/>
            <a:ext cx="3032500" cy="17448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tx1"/>
                </a:solidFill>
              </a:rPr>
              <a:t>Github</a:t>
            </a:r>
            <a:endParaRPr lang="en-GB" sz="2400" b="1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hlinkClick r:id="rId2"/>
              </a:rPr>
              <a:t>https://github.com/geogbristol/geogbrowns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Access needs to be granted individually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C35D5-AB16-43F9-BB31-577E7650AF0C}"/>
              </a:ext>
            </a:extLst>
          </p:cNvPr>
          <p:cNvSpPr/>
          <p:nvPr/>
        </p:nvSpPr>
        <p:spPr>
          <a:xfrm>
            <a:off x="5133473" y="2685657"/>
            <a:ext cx="3127492" cy="17448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Netlify</a:t>
            </a:r>
          </a:p>
          <a:p>
            <a:pPr algn="ctr"/>
            <a:r>
              <a:rPr lang="en-GB" dirty="0">
                <a:solidFill>
                  <a:schemeClr val="tx1"/>
                </a:solidFill>
                <a:hlinkClick r:id="rId3"/>
              </a:rPr>
              <a:t>https://www.netlify.com/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0" i="0" u="sng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geogbrowns@gmail.com</a:t>
            </a:r>
            <a:endParaRPr lang="en-GB" b="0" i="0" u="sng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Password: 6hp25HRw4m*c</a:t>
            </a:r>
            <a:br>
              <a:rPr lang="en-GB" dirty="0"/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32B64-226B-4774-9818-46B7D44FC5FB}"/>
              </a:ext>
            </a:extLst>
          </p:cNvPr>
          <p:cNvSpPr/>
          <p:nvPr/>
        </p:nvSpPr>
        <p:spPr>
          <a:xfrm>
            <a:off x="8902649" y="677779"/>
            <a:ext cx="2785200" cy="12328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Email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i="0" u="none" strike="noStrike" dirty="0">
                <a:effectLst/>
                <a:latin typeface="-apple-system"/>
                <a:hlinkClick r:id="rId4"/>
              </a:rPr>
              <a:t>geogbrowns@gmail.com</a:t>
            </a:r>
            <a:endParaRPr lang="en-GB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r>
              <a:rPr lang="en-GB" i="0" dirty="0">
                <a:solidFill>
                  <a:srgbClr val="24292F"/>
                </a:solidFill>
                <a:effectLst/>
                <a:latin typeface="-apple-system"/>
              </a:rPr>
              <a:t>Password: university34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A3E35-E0B9-456F-8BF5-695B89D68EF1}"/>
              </a:ext>
            </a:extLst>
          </p:cNvPr>
          <p:cNvSpPr/>
          <p:nvPr/>
        </p:nvSpPr>
        <p:spPr>
          <a:xfrm>
            <a:off x="1468303" y="4940969"/>
            <a:ext cx="3032500" cy="121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geogbrowns.info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For now owned by Lenka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2B3A50-50DB-412E-97BE-DC8DFFB301C6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3289353" y="1578480"/>
            <a:ext cx="3407866" cy="11071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B937F6-F994-4976-96A4-0FFE24E775CB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4500803" y="4430551"/>
            <a:ext cx="2196416" cy="11159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D3807-6EE2-49A8-AF9B-BBDB581B59E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260965" y="1917030"/>
            <a:ext cx="1844120" cy="16410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5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2021-10-05T10:25:42Z</dcterms:created>
  <dcterms:modified xsi:type="dcterms:W3CDTF">2021-11-05T14:30:45Z</dcterms:modified>
</cp:coreProperties>
</file>