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Hand Gesture Recognition Using Convolutional Neural Networks -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Artificial Intelligence for Engineers DAT305 </a:t>
            </a:r>
          </a:p>
          <a:p>
            <a:r>
              <a:rPr dirty="0"/>
              <a:t>Presented by: </a:t>
            </a:r>
            <a:r>
              <a:rPr lang="en-US" dirty="0"/>
              <a:t>Donny </a:t>
            </a:r>
            <a:r>
              <a:rPr lang="en-US" dirty="0" err="1"/>
              <a:t>Marthen</a:t>
            </a:r>
            <a:r>
              <a:rPr lang="en-US" dirty="0"/>
              <a:t> </a:t>
            </a:r>
            <a:r>
              <a:rPr lang="en-US" dirty="0" err="1"/>
              <a:t>Sitompul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Gesture recognition using CNN-based models.</a:t>
            </a:r>
          </a:p>
          <a:p>
            <a:r>
              <a:t>• Applications:</a:t>
            </a:r>
          </a:p>
          <a:p>
            <a:r>
              <a:t>   - Sign language translation.</a:t>
            </a:r>
          </a:p>
          <a:p>
            <a:r>
              <a:t>   - Touchless interfaces for AR/VR.</a:t>
            </a:r>
          </a:p>
          <a:p>
            <a:r>
              <a:t>   - Smart devices and robotics.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leapGestRecog dataset with 10 gestures.</a:t>
            </a:r>
          </a:p>
          <a:p>
            <a:r>
              <a:t>• Lookup table for gesture mapping.</a:t>
            </a:r>
          </a:p>
          <a:p>
            <a:r>
              <a:t>• Image preprocessing steps:</a:t>
            </a:r>
          </a:p>
          <a:p>
            <a:r>
              <a:t>   - Convert to grayscale.</a:t>
            </a:r>
          </a:p>
          <a:p>
            <a:r>
              <a:t>   - Resize to 320x120.</a:t>
            </a:r>
          </a:p>
          <a:p>
            <a:r>
              <a:t>   - Normalize pixel values.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Convolutional Neural Network (CNN):</a:t>
            </a:r>
          </a:p>
          <a:p>
            <a:r>
              <a:t>   - 3 Convolutional layers.</a:t>
            </a:r>
          </a:p>
          <a:p>
            <a:r>
              <a:t>   - MaxPooling layers for dimensionality reduction.</a:t>
            </a:r>
          </a:p>
          <a:p>
            <a:r>
              <a:t>   - Fully Connected layers for classification.</a:t>
            </a:r>
          </a:p>
          <a:p>
            <a:r>
              <a:t>• Activation functions: ReLU and Softmax.</a:t>
            </a:r>
          </a:p>
          <a:p>
            <a:r>
              <a:t>• Optimizer: RMSprop.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split:</a:t>
            </a:r>
          </a:p>
          <a:p>
            <a:r>
              <a:t>   - Training (80%), Validation (10%), Testing (10%).</a:t>
            </a:r>
          </a:p>
          <a:p>
            <a:r>
              <a:t>• Loss function: Categorical crossentropy.</a:t>
            </a:r>
          </a:p>
          <a:p>
            <a:r>
              <a:t>• Metrics: Accuracy, Confusion Matrix.</a:t>
            </a:r>
          </a:p>
          <a:p>
            <a:r>
              <a:t>• Evaluation:</a:t>
            </a:r>
          </a:p>
          <a:p>
            <a:r>
              <a:t>   - Visualize training accuracy and loss curves.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Training and Validation Accuracy/Loss:</a:t>
            </a:r>
          </a:p>
          <a:p>
            <a:r>
              <a:t>   - Plot learning curves to analyze performance.</a:t>
            </a:r>
          </a:p>
          <a:p>
            <a:r>
              <a:t>• Confusion Matrix:</a:t>
            </a:r>
          </a:p>
          <a:p>
            <a:r>
              <a:t>   - Visualize predictions vs actual labels.</a:t>
            </a:r>
          </a:p>
          <a:p>
            <a:r>
              <a:t>• Use Seaborn for heatmap representation.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Gesture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with OpenCV for real-time predictions.</a:t>
            </a:r>
          </a:p>
          <a:p>
            <a:r>
              <a:t>• Steps:</a:t>
            </a:r>
          </a:p>
          <a:p>
            <a:r>
              <a:t>   - Capture video frames from webcam.</a:t>
            </a:r>
          </a:p>
          <a:p>
            <a:r>
              <a:t>   - Preprocess each frame.</a:t>
            </a:r>
          </a:p>
          <a:p>
            <a:r>
              <a:t>   - Use trained CNN model for prediction.</a:t>
            </a:r>
          </a:p>
          <a:p>
            <a:r>
              <a:t>   - Display predicted gesture label on the video stream.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Summary:</a:t>
            </a:r>
          </a:p>
          <a:p>
            <a:r>
              <a:t>   - Achieved high accuracy on test data.</a:t>
            </a:r>
          </a:p>
          <a:p>
            <a:r>
              <a:t>   - Successfully demonstrated real-time gesture classification.</a:t>
            </a:r>
          </a:p>
          <a:p>
            <a:r>
              <a:t>• Future Improvements:</a:t>
            </a:r>
          </a:p>
          <a:p>
            <a:r>
              <a:t>   - Use larger datasets.</a:t>
            </a:r>
          </a:p>
          <a:p>
            <a:r>
              <a:t>   - Explore transfer learning with pre-trained models.</a:t>
            </a:r>
          </a:p>
          <a:p>
            <a:r>
              <a:t>   - Enhance real-time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321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Hand Gesture Recognition Using Convolutional Neural Networks -</vt:lpstr>
      <vt:lpstr>Introduction</vt:lpstr>
      <vt:lpstr>Dataset and Preprocessing</vt:lpstr>
      <vt:lpstr>Model Architecture</vt:lpstr>
      <vt:lpstr>Model Training and Evaluation</vt:lpstr>
      <vt:lpstr>Visualization</vt:lpstr>
      <vt:lpstr>Real-time Gesture Classification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Donny Sitompul</cp:lastModifiedBy>
  <cp:revision>2</cp:revision>
  <dcterms:created xsi:type="dcterms:W3CDTF">2013-01-27T09:14:16Z</dcterms:created>
  <dcterms:modified xsi:type="dcterms:W3CDTF">2024-11-26T01:11:06Z</dcterms:modified>
  <cp:category/>
</cp:coreProperties>
</file>