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ky siahaan" userId="dfa92996041ecb0a" providerId="LiveId" clId="{072E4534-8902-4A51-B7AF-2B95FAB419DA}"/>
    <pc:docChg chg="custSel modSld">
      <pc:chgData name="rafky siahaan" userId="dfa92996041ecb0a" providerId="LiveId" clId="{072E4534-8902-4A51-B7AF-2B95FAB419DA}" dt="2025-01-09T08:42:23.191" v="5" actId="14100"/>
      <pc:docMkLst>
        <pc:docMk/>
      </pc:docMkLst>
      <pc:sldChg chg="addSp delSp modSp mod">
        <pc:chgData name="rafky siahaan" userId="dfa92996041ecb0a" providerId="LiveId" clId="{072E4534-8902-4A51-B7AF-2B95FAB419DA}" dt="2025-01-09T08:42:23.191" v="5" actId="14100"/>
        <pc:sldMkLst>
          <pc:docMk/>
          <pc:sldMk cId="4119384542" sldId="260"/>
        </pc:sldMkLst>
        <pc:picChg chg="add mod">
          <ac:chgData name="rafky siahaan" userId="dfa92996041ecb0a" providerId="LiveId" clId="{072E4534-8902-4A51-B7AF-2B95FAB419DA}" dt="2025-01-09T08:42:23.191" v="5" actId="14100"/>
          <ac:picMkLst>
            <pc:docMk/>
            <pc:sldMk cId="4119384542" sldId="260"/>
            <ac:picMk id="3" creationId="{8FC7E35C-66A1-4CE3-873A-8A774E744714}"/>
          </ac:picMkLst>
        </pc:picChg>
        <pc:picChg chg="del">
          <ac:chgData name="rafky siahaan" userId="dfa92996041ecb0a" providerId="LiveId" clId="{072E4534-8902-4A51-B7AF-2B95FAB419DA}" dt="2025-01-09T08:39:12.268" v="0" actId="478"/>
          <ac:picMkLst>
            <pc:docMk/>
            <pc:sldMk cId="4119384542" sldId="260"/>
            <ac:picMk id="9" creationId="{B1A5EFCD-7BE8-4E7A-A917-EC77286887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7728-58A7-A068-E530-D5E4B0519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EB047-11FA-4849-6535-0E07E7C47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92CC-A3D1-4DD6-BB01-129F65EE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BF51-6DBE-CA76-5CCD-7AA70E77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3602-E46C-619E-E5F0-8E43131A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E83-FBE2-E9C4-D70F-F1C07F9F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B9B39-C70A-3EEE-DA9F-9B836592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E6C6-64E0-3752-E80C-62414AE3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2E2F-C8BC-6FF2-40C3-C8CEB386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D170-8762-F288-E276-C63064C0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517C1-6892-CE18-5469-EA9B73940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132F5-1121-4880-853D-B8CBA38D8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F37C-BDD9-37C2-475B-5C49726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207A-ED4C-679E-3996-34761C39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8743-4A1B-9C65-B5ED-F212075B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1E0D-A69A-806E-E4D1-2170D7F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1C1C-9C24-01FD-387C-ED12609C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AAC83-7C1E-0709-CFA9-52C16E65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32E0-D357-5DBE-14BB-83DDE5CB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40F6-4743-B9CE-F013-DA430EF8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275E-1B91-C4C8-FE2D-B8D89049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1F99-E167-FEEB-19C8-5786A72A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D375-5EE8-89AA-49FD-27C0E71C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874B-F186-7829-1750-D6789BD1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ADA2-2AD0-A94B-0373-DCD90785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A502-9C70-895E-9CF7-E53EFF5D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31CF-660D-1233-055A-67AB7A7D1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EC18-316D-D319-EE9A-F3895027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4B363-1846-F882-F773-E65B10C8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592E-2D45-02A8-0425-F28C9CA3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A1A6-6561-4315-D1B3-269B9154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5922-FEA7-1EA9-1431-05FE9149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BD86-8AD1-E79F-DFDC-C1B3E890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633A-2E15-27CD-1C71-921A1EF7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AD2C1-900F-0301-7A66-0DC4165CD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B7C7F-878F-7E98-163C-D814D4951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5B4BC-D841-5BC9-2F60-53E9D8B9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35F79-971F-D302-665A-4BD1186C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141E1-A3FF-81AC-2CEC-BB001904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9A12-AA2C-8B31-38C7-5AFC87E7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19926-F257-305F-4949-16A01888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E4DAE-EBB7-F35C-5235-20D10F36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42BA9-2D66-4A08-C610-4D4B6FE2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FF4FB-F59C-DF6E-046C-1CB82C68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BE5C4-A5D8-189A-E576-5A959B6F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878BF-32D6-607C-ED1B-8DFCD046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0569-2D94-00E9-A3FE-F41629E3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5DB3-071E-41BD-6EEB-929ED056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C2AC1-7272-17F9-BACB-233A14B3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685C-F148-7DCF-2112-8B5B1933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E7BE-D53D-1738-E9A2-C8117C24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0C096-9809-FE91-5A17-E39A0AEA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1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CDEB-2B2A-1FDF-D07B-46D026E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ED810-1A79-A3AF-5E70-26178E2B4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15E13-07F0-1AAD-A229-EEBFF5D3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A226-FE3C-A95A-6A34-16AC78CD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9FE93-48DB-E535-A0E4-059BE035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50415-22FD-157C-C10A-AFF70F52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C9BAA-4B9E-DB83-312D-C797BD62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B3B9-5056-5648-587E-8066603B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1B58-4FBF-B51B-3618-C58F4D3A9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2931-B73C-45AE-8793-9134972E90B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669B-A04F-86DC-3111-604AB913A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9B24-59FA-CD54-30D0-7500A543A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C744-9D30-4628-9198-F9F01148B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510D-BD3F-3A02-A9FE-CD6D49B3E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86B8-AFFF-9432-8FA1-F7ACB4ABA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C74DA-7C5D-5D89-01EB-7D0190A2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8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ECD285-DCC7-A004-0654-1DFB7E10C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587997-F905-FB5B-ED64-74F4744F1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6D256-4508-B44D-339F-49932E1F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3BDA4-289E-B472-9B9E-36975FC4D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B14313-BAD8-D387-C7E7-A580DE0C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DC3C6-193E-4E4F-6EC9-8A09FC62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0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1916D9-2148-D49C-81FE-7CE7548E0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2DD1EC-C78F-B790-96C0-E1814EB57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3E2D8-C850-E2B0-D27C-03B926120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3580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4097E6-220F-4865-D462-9ADA01B1F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43F1CF9-4340-E5C7-C05E-23D5AD63A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4A31C-BD52-2BC1-D8EC-F8B43213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87802-9C54-75F1-C660-69EA4F33F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959247-2508-C177-3B23-4DE71207F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02B41-91B7-BB39-EBBF-2F797D49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C1AAB-7416-B8E6-EBA5-12D2C11A8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04270E-2B5A-0DE2-64AA-A4F6B7349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ACEAB-E57C-7DE4-844C-F17730D2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7A9AA-A150-A553-FB0B-CAA78137C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028362-E9BF-0321-8C99-650CB3A88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C211C-C297-F2F9-72F1-48521677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C7E35C-66A1-4CE3-873A-8A774E744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79" y="1008993"/>
            <a:ext cx="7725103" cy="56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BA951-CB58-6E8A-7E31-BB5B952F0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9D9696-E6B4-802E-2E34-A9B85B8F6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909B7-6ABB-BE18-3161-90BA81F7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B8AC9-1DA3-49E8-8867-DB168ACE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924719"/>
            <a:ext cx="8496300" cy="53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CD96F3-8AC4-BCC7-636B-FAFF7BBAB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ADB632-BAA0-87F3-868E-A8A4DE1FD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66F61-A82E-90F5-EBF6-310FB54D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60478F-DAFD-5883-7237-EABED51D8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 t="14197" r="2869" b="11594"/>
          <a:stretch/>
        </p:blipFill>
        <p:spPr>
          <a:xfrm>
            <a:off x="1293778" y="1014817"/>
            <a:ext cx="9604443" cy="49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344F4-C101-BF56-C85F-11D348DD5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A606E6-BCB9-A5FB-EC6B-1910ED53F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8765D-06A8-7C6F-8FB5-C56A757CE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893CF-5E5C-EE46-63DF-8816741BF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7" b="11347"/>
          <a:stretch/>
        </p:blipFill>
        <p:spPr>
          <a:xfrm>
            <a:off x="2286000" y="990600"/>
            <a:ext cx="7861300" cy="50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344F4-C101-BF56-C85F-11D348DD5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A606E6-BCB9-A5FB-EC6B-1910ED53F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8765D-06A8-7C6F-8FB5-C56A757CE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73C351-781D-4A01-B670-864A8667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3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Try Panigoro</dc:creator>
  <cp:lastModifiedBy>rafky siahaan</cp:lastModifiedBy>
  <cp:revision>8</cp:revision>
  <dcterms:created xsi:type="dcterms:W3CDTF">2024-12-24T17:31:04Z</dcterms:created>
  <dcterms:modified xsi:type="dcterms:W3CDTF">2025-01-09T08:42:42Z</dcterms:modified>
</cp:coreProperties>
</file>