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7728-58A7-A068-E530-D5E4B0519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EB047-11FA-4849-6535-0E07E7C47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92CC-A3D1-4DD6-BB01-129F65EE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5BF51-6DBE-CA76-5CCD-7AA70E77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63602-E46C-619E-E5F0-8E43131A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3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0E83-FBE2-E9C4-D70F-F1C07F9F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B9B39-C70A-3EEE-DA9F-9B8365921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E6C6-64E0-3752-E80C-62414AE3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62E2F-C8BC-6FF2-40C3-C8CEB386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D170-8762-F288-E276-C63064C0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517C1-6892-CE18-5469-EA9B73940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132F5-1121-4880-853D-B8CBA38D8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F37C-BDD9-37C2-475B-5C49726E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207A-ED4C-679E-3996-34761C39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38743-4A1B-9C65-B5ED-F212075B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7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1E0D-A69A-806E-E4D1-2170D7F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1C1C-9C24-01FD-387C-ED12609C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AAC83-7C1E-0709-CFA9-52C16E65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C32E0-D357-5DBE-14BB-83DDE5CB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40F6-4743-B9CE-F013-DA430EF8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275E-1B91-C4C8-FE2D-B8D89049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1F99-E167-FEEB-19C8-5786A72A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6D375-5EE8-89AA-49FD-27C0E71C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C874B-F186-7829-1750-D6789BD1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ADA2-2AD0-A94B-0373-DCD90785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A502-9C70-895E-9CF7-E53EFF5D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C31CF-660D-1233-055A-67AB7A7D1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FEC18-316D-D319-EE9A-F3895027E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4B363-1846-F882-F773-E65B10C8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592E-2D45-02A8-0425-F28C9CA3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9A1A6-6561-4315-D1B3-269B9154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5922-FEA7-1EA9-1431-05FE9149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BD86-8AD1-E79F-DFDC-C1B3E890D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4633A-2E15-27CD-1C71-921A1EF77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AD2C1-900F-0301-7A66-0DC4165CD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B7C7F-878F-7E98-163C-D814D4951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5B4BC-D841-5BC9-2F60-53E9D8B9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35F79-971F-D302-665A-4BD1186C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141E1-A3FF-81AC-2CEC-BB001904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6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9A12-AA2C-8B31-38C7-5AFC87E7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19926-F257-305F-4949-16A01888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E4DAE-EBB7-F35C-5235-20D10F36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42BA9-2D66-4A08-C610-4D4B6FE2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8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FF4FB-F59C-DF6E-046C-1CB82C68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BE5C4-A5D8-189A-E576-5A959B6F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878BF-32D6-607C-ED1B-8DFCD046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0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0569-2D94-00E9-A3FE-F41629E3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5DB3-071E-41BD-6EEB-929ED0567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C2AC1-7272-17F9-BACB-233A14B3C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5685C-F148-7DCF-2112-8B5B1933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E7BE-D53D-1738-E9A2-C8117C24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0C096-9809-FE91-5A17-E39A0AEA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1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CDEB-2B2A-1FDF-D07B-46D026EF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ED810-1A79-A3AF-5E70-26178E2B4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15E13-07F0-1AAD-A229-EEBFF5D38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EA226-FE3C-A95A-6A34-16AC78CD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9FE93-48DB-E535-A0E4-059BE035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50415-22FD-157C-C10A-AFF70F52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C9BAA-4B9E-DB83-312D-C797BD62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0B3B9-5056-5648-587E-8066603B4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1B58-4FBF-B51B-3618-C58F4D3A9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1669B-A04F-86DC-3111-604AB913A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9B24-59FA-CD54-30D0-7500A543A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510D-BD3F-3A02-A9FE-CD6D49B3E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586B8-AFFF-9432-8FA1-F7ACB4ABA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C74DA-7C5D-5D89-01EB-7D0190A29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68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3BDA4-289E-B472-9B9E-36975FC4D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B14313-BAD8-D387-C7E7-A580DE0C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971D5-085E-98BB-0A50-C7C5F33E5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09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1916D9-2148-D49C-81FE-7CE7548E0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2DD1EC-C78F-B790-96C0-E1814EB57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3E2D8-C850-E2B0-D27C-03B926120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73580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4097E6-220F-4865-D462-9ADA01B1F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43F1CF9-4340-E5C7-C05E-23D5AD63A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C4A31C-BD52-2BC1-D8EC-F8B43213E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87802-9C54-75F1-C660-69EA4F33F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959247-2508-C177-3B23-4DE71207F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02B41-91B7-BB39-EBBF-2F797D49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C1AAB-7416-B8E6-EBA5-12D2C11A8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04270E-2B5A-0DE2-64AA-A4F6B7349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3ACEAB-E57C-7DE4-844C-F17730D29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7A9AA-A150-A553-FB0B-CAA78137C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028362-E9BF-0321-8C99-650CB3A88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C211C-C297-F2F9-72F1-485216776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367B7E-02ED-D7EF-8F07-77063EA55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031132"/>
            <a:ext cx="8800300" cy="57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7BA951-CB58-6E8A-7E31-BB5B952F0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9D9696-E6B4-802E-2E34-A9B85B8F6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909B7-6ABB-BE18-3161-90BA81F79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FC894B-E15E-D9B2-07D6-26C374F7F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8" t="28000" r="11926" b="10815"/>
          <a:stretch/>
        </p:blipFill>
        <p:spPr>
          <a:xfrm>
            <a:off x="2265680" y="1122363"/>
            <a:ext cx="7660640" cy="56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3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CD96F3-8AC4-BCC7-636B-FAFF7BBAB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ADB632-BAA0-87F3-868E-A8A4DE1FD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66F61-A82E-90F5-EBF6-310FB54D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60478F-DAFD-5883-7237-EABED51D8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" t="14197" r="2869" b="11594"/>
          <a:stretch/>
        </p:blipFill>
        <p:spPr>
          <a:xfrm>
            <a:off x="1293778" y="1014817"/>
            <a:ext cx="9604443" cy="499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1344F4-C101-BF56-C85F-11D348DD5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A606E6-BCB9-A5FB-EC6B-1910ED53F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8765D-06A8-7C6F-8FB5-C56A757CE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893CF-5E5C-EE46-63DF-8816741BF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7" b="11347"/>
          <a:stretch/>
        </p:blipFill>
        <p:spPr>
          <a:xfrm>
            <a:off x="2663317" y="1303506"/>
            <a:ext cx="6865366" cy="47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4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ECD285-DCC7-A004-0654-1DFB7E10C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587997-F905-FB5B-ED64-74F4744F1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6D256-4508-B44D-339F-49932E1F9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0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Try Panigoro</dc:creator>
  <cp:lastModifiedBy>rafky siahaan</cp:lastModifiedBy>
  <cp:revision>4</cp:revision>
  <dcterms:created xsi:type="dcterms:W3CDTF">2024-12-24T17:31:04Z</dcterms:created>
  <dcterms:modified xsi:type="dcterms:W3CDTF">2025-01-09T13:12:48Z</dcterms:modified>
</cp:coreProperties>
</file>