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5"/>
  </p:notesMasterIdLst>
  <p:sldIdLst>
    <p:sldId id="480" r:id="rId3"/>
    <p:sldId id="486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059F9E-C46A-B547-B2F2-24DE96B4FEB2}">
          <p14:sldIdLst>
            <p14:sldId id="480"/>
            <p14:sldId id="4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44">
          <p15:clr>
            <a:srgbClr val="A4A3A4"/>
          </p15:clr>
        </p15:guide>
        <p15:guide id="2" pos="1872">
          <p15:clr>
            <a:srgbClr val="A4A3A4"/>
          </p15:clr>
        </p15:guide>
        <p15:guide id="3" pos="4176">
          <p15:clr>
            <a:srgbClr val="A4A3A4"/>
          </p15:clr>
        </p15:guide>
        <p15:guide id="4" pos="5496">
          <p15:clr>
            <a:srgbClr val="A4A3A4"/>
          </p15:clr>
        </p15:guide>
        <p15:guide id="5" orient="horz" pos="1224">
          <p15:clr>
            <a:srgbClr val="A4A3A4"/>
          </p15:clr>
        </p15:guide>
        <p15:guide id="6" orient="horz" pos="3624">
          <p15:clr>
            <a:srgbClr val="A4A3A4"/>
          </p15:clr>
        </p15:guide>
        <p15:guide id="7" orient="horz" pos="20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10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E2D"/>
    <a:srgbClr val="BF0816"/>
    <a:srgbClr val="3F8624"/>
    <a:srgbClr val="4D27AA"/>
    <a:srgbClr val="BE1558"/>
    <a:srgbClr val="0862C1"/>
    <a:srgbClr val="0073BB"/>
    <a:srgbClr val="4D72F3"/>
    <a:srgbClr val="3538BD"/>
    <a:srgbClr val="F24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52"/>
    <p:restoredTop sz="97026"/>
  </p:normalViewPr>
  <p:slideViewPr>
    <p:cSldViewPr snapToGrid="0" snapToObjects="1">
      <p:cViewPr varScale="1">
        <p:scale>
          <a:sx n="116" d="100"/>
          <a:sy n="116" d="100"/>
        </p:scale>
        <p:origin x="2508" y="96"/>
      </p:cViewPr>
      <p:guideLst>
        <p:guide orient="horz" pos="744"/>
        <p:guide pos="1872"/>
        <p:guide pos="4176"/>
        <p:guide pos="5496"/>
        <p:guide orient="horz" pos="1224"/>
        <p:guide orient="horz" pos="3624"/>
        <p:guide orient="horz" pos="20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B57746-A217-1840-9D27-1C9B611FF8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C0457-C9C0-9A46-856C-A75642660D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E765C1-43CC-5C46-8694-A6B828DEC430}" type="datetimeFigureOut">
              <a:rPr lang="en-US"/>
              <a:pPr>
                <a:defRPr/>
              </a:pPr>
              <a:t>1/16/2022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3DE939-5167-8149-9C39-EBF3DB40E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179A7E-0011-7C47-A00A-3553ADFC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21AA-9F8D-2644-BA51-99C00524A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767E-EE09-594B-90B8-F1B2D1E51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D7CE37-E491-324E-9E5C-EA9CE0B3C9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741C3D-6573-D04D-8327-F3FD2701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853CCF-E44A-7A4E-AE6F-EA27A742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B592-7AC8-374D-948E-870AD03E23E8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1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8DE337-0B3D-6D43-BEA0-8384F8807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1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1846D2-65E7-414B-9D6E-800D82E3AC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B97EB9-315B-4F45-BD49-D3EA943D5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4ED66FF-6442-164E-A8B9-9F2B3D5541F8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12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F4C99-54C2-9541-8F43-762C964F1301}"/>
              </a:ext>
            </a:extLst>
          </p:cNvPr>
          <p:cNvSpPr/>
          <p:nvPr userDrawn="1"/>
        </p:nvSpPr>
        <p:spPr>
          <a:xfrm>
            <a:off x="98425" y="1009650"/>
            <a:ext cx="11999913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10370E-4F42-8241-BF9F-E9A72893ED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2F472C-8CA3-7949-8253-63E2F46D3462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AB3EF-8D29-0347-A0F4-5A920F8D6324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09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69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454FA6E-790E-7C4C-966D-83C8902198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CC4A03-B62A-784E-AE0D-901EE9D9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65EF509-8B07-CE4D-8A01-886CBEC22FB1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39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487056-54C9-3C44-8A0E-E8A0308AD2EC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FAB93-C1F2-A245-90B4-C96C9D1826D2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0D628E-4994-3E4C-AFDD-4A6F01ABA79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3B396-C225-9E4D-8732-D5FC98F01E48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2AE10E-078F-804F-9AD5-CDE64C853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61EF44-FAE9-DD45-8F96-DC8C5F7E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9831FF-1E64-7F47-AED1-5435D326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9F3A83-7C5F-024A-ACB0-D8E05C91F32E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86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73C5A5-FEA2-6F41-A1B4-E8FDB998D47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C803519-78A0-504A-9275-ACBB41CB38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95AC00-CDDF-5B4F-9C39-818FE785A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C1199C-DD9A-8840-8C40-5C1700A03392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9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6AA92-8B71-8343-AF02-BAEECFD8F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6A8FD4-AEDF-F246-ACD7-A4642BCCBDE8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DB7508-B76E-E744-9C55-92828693663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Storage Classes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7DB5F5-A7AF-224D-AD0A-3017FEAC6807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E8DD8F-3E33-DE49-A6C4-85510AAE5192}"/>
              </a:ext>
            </a:extLst>
          </p:cNvPr>
          <p:cNvSpPr txBox="1">
            <a:spLocks/>
          </p:cNvSpPr>
          <p:nvPr userDrawn="1"/>
        </p:nvSpPr>
        <p:spPr>
          <a:xfrm>
            <a:off x="241300" y="44196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C36B39B-C8BB-1E4F-AE97-CCC8E1E1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9561806-0A51-0845-BCF2-FDBF57EB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1453AD0-C527-4D41-A17C-ACD52DFA3982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45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512C27-F57D-C04D-8C2E-2FBCFAEFE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0B215-B435-A046-AB52-3AC5CD6CB093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FCFCA-86E9-6843-BBC5-696B46773C5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0F07F7-0ACA-744C-8676-DDDFF0EDD79A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92AA574-E6C0-5F4A-95E8-AD0E6FAE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0CD372-3673-1243-8AAB-7892B0C3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91D39C1-0905-434B-8FB1-0EF0C46D91C1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72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A13E0-81E6-A84C-8CBC-FD039ACB0210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C60938-B1D7-7642-B1A2-9236489D4F1E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Resources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42122E-0449-9146-A319-D11DF60C4F51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179090-2BF8-A648-A94F-F65CDE56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C4683-0655-824D-984F-6D6F0240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08EC1-FFF0-734F-8CB3-99933680085D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6143-AA20-234A-985B-4D352DCBCE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1084-FA3C-CF4D-985E-A785A9778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6629C-DB39-B44B-9452-4DC450D43CB3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74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92D2A8-9BEA-3140-B788-F7EE0BD84F4C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DE121C-6773-A942-87BC-F4D427316A9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Things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F07151-3D39-D647-9EC4-468CD751516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A109E5-00EC-0C48-88D5-8DB6E121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F4ABF7-5F88-5F49-A807-D8EC1B53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A537F3-FCA7-DB4F-9935-02E4F255C344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96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80C93F2-B6C0-1548-80B6-873E025ACF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EE66-64AB-3543-9999-FEB04B803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5DF6061-9DB1-1C49-8AE2-6BB88B0B53F7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9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F773F9-4F99-D942-BEBB-1593505C68C1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F5CCA0-0690-374D-8772-DEF02BD7F54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C98EB3-F74A-FD47-AF5D-6FDD457384E6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DFC34-7FFC-F543-BA55-50C9C7C48B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62A62E79-E4B4-554D-B049-F72881B22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EADCE8C-3ABA-AE42-84E7-D609EB1C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386F79-C61B-D748-960B-1CF6BBC3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714928-2F33-0441-8A32-6074904A169D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48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586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272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489E1A-1BF1-F242-86E2-9807F29A1BEB}"/>
              </a:ext>
            </a:extLst>
          </p:cNvPr>
          <p:cNvSpPr txBox="1">
            <a:spLocks/>
          </p:cNvSpPr>
          <p:nvPr userDrawn="1"/>
        </p:nvSpPr>
        <p:spPr>
          <a:xfrm>
            <a:off x="241300" y="4049487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5475683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30441-BCA4-7845-BC42-2CFD006BD506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1C4367-4151-334E-8948-D3D5108917A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4B04B2-C31D-D746-8BC0-1E691BFDC0C9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4C16EB-FA29-E443-AD51-B6FFB0E81550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5DB79A-F452-6940-9DCA-FEA83968B82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AF621C-45E3-0E42-8926-238993FA7FF9}"/>
              </a:ext>
            </a:extLst>
          </p:cNvPr>
          <p:cNvSpPr txBox="1">
            <a:spLocks/>
          </p:cNvSpPr>
          <p:nvPr userDrawn="1"/>
        </p:nvSpPr>
        <p:spPr>
          <a:xfrm>
            <a:off x="4373563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51C6C8-FD7A-0243-9615-7FBD350BBBC2}"/>
              </a:ext>
            </a:extLst>
          </p:cNvPr>
          <p:cNvCxnSpPr>
            <a:cxnSpLocks/>
          </p:cNvCxnSpPr>
          <p:nvPr userDrawn="1"/>
        </p:nvCxnSpPr>
        <p:spPr>
          <a:xfrm>
            <a:off x="4238625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1A6672-62F3-DB4D-9C6B-AFFAF2D92B6B}"/>
              </a:ext>
            </a:extLst>
          </p:cNvPr>
          <p:cNvCxnSpPr>
            <a:cxnSpLocks/>
          </p:cNvCxnSpPr>
          <p:nvPr userDrawn="1"/>
        </p:nvCxnSpPr>
        <p:spPr>
          <a:xfrm>
            <a:off x="6249988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2DEE79C-B149-3C46-AB26-DFEFDBA9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E60530-CFB3-634D-A8F4-17F4D6E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67788FC-795C-C24D-8408-2E6486DBDD6E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863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08D557B-A3FE-2945-B68A-1480F048C0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A7EDCE-D77D-1144-B1A2-C2B488232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D892955-F219-FF47-A3BD-53862D98EFA9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51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300FE-0BEC-454E-9226-4BF426763D4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F67B6-6C8E-C641-86AA-C2F4428DDF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BDD403-20C7-4B41-9D7D-4F367D174F2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1A8823-AC99-5D48-BD49-9E36441E381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734B9127-FC3D-9845-AB17-D6D8304C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080959F-4D89-D246-A614-5BFD0B34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329EC9-9C15-2D48-8B8F-7821AFFE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23703A-434C-7646-A197-6D78904942A1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81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2AE20C-635D-E14A-A372-4E3602D71A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7D0A2D-64F5-4A4D-8007-39B104892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F79F879-2CC0-064B-A28D-7FB9602B6D76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2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8FFCDB-B2D0-184B-A70A-C0978A88FD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A8E6E56-AFB9-4C44-89C0-AC21791053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60CDD-B3D5-E348-BF72-777034445705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167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0783BA-5DA2-994D-A7B2-8BDAECAFA190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EAF9B0-BE56-6748-B94F-D6A648A817D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90A3CE-0CBA-E54C-B9E6-033E9469194E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471B9F-0CD6-C044-9881-BAE1BF200229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0BEE6B-6661-1E4E-AB44-731287CB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4732D5F-9178-8347-B692-27B81801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AD092F9-1B6F-C846-8525-4CF91EB42625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58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68BC1B-296F-5148-86CC-831AA7621E8E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40F516-D969-6E4E-BF93-CCA70344A63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FF49B2-D892-0D45-AB42-3AAD67C3E792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DF65988-7E19-7E49-94B6-68139954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02A8B3-73DF-014A-B78C-6B03CCD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DEDA11-3C76-0B41-ADFF-67A693FE0AA7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044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EC5D109-88C0-0248-97EC-13091E9BE5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FA6B858-707F-624C-A6C3-3725545FB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B30A882-BD2A-3B42-A8A9-09F37FAE5FF2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12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F0230-E8CE-DC44-BE47-8907F62C997D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8B11CB-640D-E043-BAF5-A0C13F493AD5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3AE031-14EA-8D40-9418-E068CFCCEE6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153ED-10FE-2541-95D5-3FFD379312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ACC603-6326-454F-8DB6-8BB023F9A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14F1D38-6199-4049-AD57-7C8780C3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939A7DC-F345-8942-A0FA-05AA6E73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CF9B9E1-2A2B-0B4F-8AE1-EDAC513736D4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968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CF7255-A2E0-BA4C-B1F1-4BC49D6E7ADE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415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ABE0FF-BF8E-FE44-8BDA-8409E07BCCD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87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397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63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35FB17E-2688-4B43-8872-969B078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8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D85091-90EE-B541-AE9F-FB0EB0E0F4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3690C6-D7A1-5047-8A9F-2AC81399EE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B835-43D6-F94A-8401-3FEC4A18EEAB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3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F313970-EA94-F74E-B909-52184BCE8D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F9F29E-27F2-B04A-A131-CE7763075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DA37B-B9A9-8947-B9C5-A7183EC37F3A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1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5274BF-3829-D24D-BB45-67B2DEED7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4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301F95D-465F-2945-9E09-3DB85C63C1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CDA7B2F-E81E-4A44-9F5F-A7AFF9D700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6E29F-FFC1-2C49-8243-4EDCBA2AC996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1DB949-1463-2A4C-B301-63F1602C50E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CAC41FC-8492-FD42-A45A-1DF0B10E10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96A122A-D83B-6B4B-9C9F-4A4D8480E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9C12A2-65EF-FD4D-A54C-5FC8D1359EF8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8DBF48-0EFD-7E4F-AAF0-AB1C4877B680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388B4C-0BAF-3342-B4C4-F8F3835171B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General Services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89A14A-BBCF-BC41-8E4A-D55A4B8E1B3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BDA1A-1CBB-8E43-A453-55D625CBA08B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6F1EA21-81DA-5A4B-9469-25634A530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51A346F-D391-644D-B9B5-43708DD8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133C68-E859-C34E-BFD3-94DFBAD8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BCD9E6-DD9F-CF4C-A723-FB790C21F76D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C540-A845-044F-9D08-8CCD18A3A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19088-B55D-A741-B8EF-198428D1B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76DA806-159D-F049-A422-2847A28E7037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  <p:pic>
        <p:nvPicPr>
          <p:cNvPr id="1030" name="Graphic 7">
            <a:extLst>
              <a:ext uri="{FF2B5EF4-FFF2-40B4-BE49-F238E27FC236}">
                <a16:creationId xmlns:a16="http://schemas.microsoft.com/office/drawing/2014/main" id="{270E387F-0299-C54E-B0C6-72E0903F7C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8875"/>
            <a:ext cx="58578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14B325-37EE-2D47-9D73-848E4457D5C0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EA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814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  <p:sldLayoutId id="2147483800" r:id="rId22"/>
    <p:sldLayoutId id="2147483801" r:id="rId23"/>
    <p:sldLayoutId id="2147483815" r:id="rId24"/>
    <p:sldLayoutId id="2147483813" r:id="rId25"/>
    <p:sldLayoutId id="2147483802" r:id="rId26"/>
    <p:sldLayoutId id="2147483803" r:id="rId27"/>
    <p:sldLayoutId id="2147483804" r:id="rId28"/>
    <p:sldLayoutId id="2147483805" r:id="rId29"/>
    <p:sldLayoutId id="2147483806" r:id="rId30"/>
    <p:sldLayoutId id="2147483807" r:id="rId31"/>
    <p:sldLayoutId id="2147483808" r:id="rId32"/>
    <p:sldLayoutId id="2147483809" r:id="rId33"/>
    <p:sldLayoutId id="2147483816" r:id="rId34"/>
    <p:sldLayoutId id="2147483817" r:id="rId35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rgbClr val="161E2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32772" name="Picture 9">
            <a:extLst>
              <a:ext uri="{FF2B5EF4-FFF2-40B4-BE49-F238E27FC236}">
                <a16:creationId xmlns:a16="http://schemas.microsoft.com/office/drawing/2014/main" id="{5D7ED5E0-45B4-E34D-9338-E67C4E384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5700"/>
            <a:ext cx="58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sv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11" Type="http://schemas.openxmlformats.org/officeDocument/2006/relationships/image" Target="../media/image15.png"/><Relationship Id="rId5" Type="http://schemas.openxmlformats.org/officeDocument/2006/relationships/image" Target="../media/image7.sv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0D95979-B2D9-4CDB-876C-943A2C64D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Amazon Web Services, Inc. or its affiliates. All rights reserved.</a:t>
            </a:r>
            <a:endParaRPr lang="en-US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D37E69A-7D1E-4139-A7FA-DA5DA86C7514}"/>
              </a:ext>
            </a:extLst>
          </p:cNvPr>
          <p:cNvSpPr/>
          <p:nvPr/>
        </p:nvSpPr>
        <p:spPr>
          <a:xfrm>
            <a:off x="2390978" y="1490611"/>
            <a:ext cx="6720071" cy="43466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7" name="Graphic 35">
            <a:extLst>
              <a:ext uri="{FF2B5EF4-FFF2-40B4-BE49-F238E27FC236}">
                <a16:creationId xmlns:a16="http://schemas.microsoft.com/office/drawing/2014/main" id="{3FDB0933-E6B7-4673-A38B-441BB02CA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390978" y="1477485"/>
            <a:ext cx="381000" cy="381000"/>
          </a:xfrm>
          <a:prstGeom prst="rect">
            <a:avLst/>
          </a:prstGeom>
        </p:spPr>
      </p:pic>
      <p:cxnSp>
        <p:nvCxnSpPr>
          <p:cNvPr id="11" name="Straight Arrow Connector 8">
            <a:extLst>
              <a:ext uri="{FF2B5EF4-FFF2-40B4-BE49-F238E27FC236}">
                <a16:creationId xmlns:a16="http://schemas.microsoft.com/office/drawing/2014/main" id="{BB354F92-33C6-465D-B64C-7AEA3CE37A42}"/>
              </a:ext>
            </a:extLst>
          </p:cNvPr>
          <p:cNvCxnSpPr>
            <a:cxnSpLocks/>
          </p:cNvCxnSpPr>
          <p:nvPr/>
        </p:nvCxnSpPr>
        <p:spPr>
          <a:xfrm>
            <a:off x="3970626" y="3157552"/>
            <a:ext cx="131183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2CE9E19B-93AB-4A73-BB47-D58444E4171A}"/>
              </a:ext>
            </a:extLst>
          </p:cNvPr>
          <p:cNvGrpSpPr/>
          <p:nvPr/>
        </p:nvGrpSpPr>
        <p:grpSpPr>
          <a:xfrm>
            <a:off x="6757529" y="2776552"/>
            <a:ext cx="2279650" cy="1040586"/>
            <a:chOff x="9838432" y="2422406"/>
            <a:chExt cx="2279650" cy="1040586"/>
          </a:xfrm>
        </p:grpSpPr>
        <p:pic>
          <p:nvPicPr>
            <p:cNvPr id="16" name="Graphic 23">
              <a:extLst>
                <a:ext uri="{FF2B5EF4-FFF2-40B4-BE49-F238E27FC236}">
                  <a16:creationId xmlns:a16="http://schemas.microsoft.com/office/drawing/2014/main" id="{FC7A5715-F7B0-45D9-A406-0DF5ED6B08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6144" y="242240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BDB4A9F4-44C3-45EE-AED7-9884247B2C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38432" y="3185993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DynamoDB</a:t>
              </a:r>
            </a:p>
          </p:txBody>
        </p:sp>
      </p:grpSp>
      <p:sp>
        <p:nvSpPr>
          <p:cNvPr id="29" name="Rectangle 6">
            <a:extLst>
              <a:ext uri="{FF2B5EF4-FFF2-40B4-BE49-F238E27FC236}">
                <a16:creationId xmlns:a16="http://schemas.microsoft.com/office/drawing/2014/main" id="{AEAC495C-9CB9-415C-BBEA-0769CAA64593}"/>
              </a:ext>
            </a:extLst>
          </p:cNvPr>
          <p:cNvSpPr/>
          <p:nvPr/>
        </p:nvSpPr>
        <p:spPr>
          <a:xfrm>
            <a:off x="2692604" y="1940609"/>
            <a:ext cx="6121896" cy="3825877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30" name="Graphic 16">
            <a:extLst>
              <a:ext uri="{FF2B5EF4-FFF2-40B4-BE49-F238E27FC236}">
                <a16:creationId xmlns:a16="http://schemas.microsoft.com/office/drawing/2014/main" id="{D49C1565-4173-4D29-80EC-706A5CBCB1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92604" y="1942198"/>
            <a:ext cx="359524" cy="359524"/>
          </a:xfrm>
          <a:prstGeom prst="rect">
            <a:avLst/>
          </a:prstGeom>
        </p:spPr>
      </p:pic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9C30F465-B477-4FAA-97B3-55316A2A5358}"/>
              </a:ext>
            </a:extLst>
          </p:cNvPr>
          <p:cNvGrpSpPr/>
          <p:nvPr/>
        </p:nvGrpSpPr>
        <p:grpSpPr>
          <a:xfrm>
            <a:off x="5041086" y="624133"/>
            <a:ext cx="1262151" cy="658188"/>
            <a:chOff x="6051675" y="2847975"/>
            <a:chExt cx="1262151" cy="658188"/>
          </a:xfrm>
        </p:grpSpPr>
        <p:pic>
          <p:nvPicPr>
            <p:cNvPr id="64" name="Graphic 12">
              <a:extLst>
                <a:ext uri="{FF2B5EF4-FFF2-40B4-BE49-F238E27FC236}">
                  <a16:creationId xmlns:a16="http://schemas.microsoft.com/office/drawing/2014/main" id="{2FD56966-B9D0-4D04-A544-FCF96CC30A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1600" y="2847975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TextBox 29">
              <a:extLst>
                <a:ext uri="{FF2B5EF4-FFF2-40B4-BE49-F238E27FC236}">
                  <a16:creationId xmlns:a16="http://schemas.microsoft.com/office/drawing/2014/main" id="{EB2A8036-39F6-4A4E-8FC1-FF16AE2A11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1675" y="3244553"/>
              <a:ext cx="126215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Twitter API</a:t>
              </a:r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F2C620F5-AD4C-417C-AB66-7B0237D67F71}"/>
              </a:ext>
            </a:extLst>
          </p:cNvPr>
          <p:cNvGrpSpPr/>
          <p:nvPr/>
        </p:nvGrpSpPr>
        <p:grpSpPr>
          <a:xfrm>
            <a:off x="4560576" y="2776552"/>
            <a:ext cx="2292350" cy="1222871"/>
            <a:chOff x="8160177" y="2372563"/>
            <a:chExt cx="2292350" cy="1222871"/>
          </a:xfrm>
        </p:grpSpPr>
        <p:pic>
          <p:nvPicPr>
            <p:cNvPr id="54" name="Graphic 10">
              <a:extLst>
                <a:ext uri="{FF2B5EF4-FFF2-40B4-BE49-F238E27FC236}">
                  <a16:creationId xmlns:a16="http://schemas.microsoft.com/office/drawing/2014/main" id="{0221E2FE-8921-46DA-B822-DE8A811F37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9002" y="237256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TextBox 20">
              <a:extLst>
                <a:ext uri="{FF2B5EF4-FFF2-40B4-BE49-F238E27FC236}">
                  <a16:creationId xmlns:a16="http://schemas.microsoft.com/office/drawing/2014/main" id="{00F29B58-F7AA-4FEA-8016-A0B97CB89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0177" y="3133769"/>
              <a:ext cx="22923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SendTweet</a:t>
              </a: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D711774C-11AF-44B5-8D79-2B9FF21270C1}"/>
              </a:ext>
            </a:extLst>
          </p:cNvPr>
          <p:cNvGrpSpPr/>
          <p:nvPr/>
        </p:nvGrpSpPr>
        <p:grpSpPr>
          <a:xfrm>
            <a:off x="2372848" y="2780182"/>
            <a:ext cx="2292350" cy="1048524"/>
            <a:chOff x="8895524" y="931404"/>
            <a:chExt cx="2292350" cy="1048524"/>
          </a:xfrm>
        </p:grpSpPr>
        <p:pic>
          <p:nvPicPr>
            <p:cNvPr id="58" name="Graphic 19">
              <a:extLst>
                <a:ext uri="{FF2B5EF4-FFF2-40B4-BE49-F238E27FC236}">
                  <a16:creationId xmlns:a16="http://schemas.microsoft.com/office/drawing/2014/main" id="{0F01AFAE-2893-456C-B1BC-12FA6C422B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2761" y="931404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TextBox 11">
              <a:extLst>
                <a:ext uri="{FF2B5EF4-FFF2-40B4-BE49-F238E27FC236}">
                  <a16:creationId xmlns:a16="http://schemas.microsoft.com/office/drawing/2014/main" id="{845118DC-854B-45ED-B1EC-5921D18E9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95524" y="1702929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EventBridge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TextBox 26">
            <a:extLst>
              <a:ext uri="{FF2B5EF4-FFF2-40B4-BE49-F238E27FC236}">
                <a16:creationId xmlns:a16="http://schemas.microsoft.com/office/drawing/2014/main" id="{AB7A7DC3-C9C9-4435-85DD-867A2B541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0956" y="2828450"/>
            <a:ext cx="15065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daily 8:00 AM UTC</a:t>
            </a:r>
          </a:p>
        </p:txBody>
      </p:sp>
      <p:cxnSp>
        <p:nvCxnSpPr>
          <p:cNvPr id="67" name="Straight Arrow Connector 14">
            <a:extLst>
              <a:ext uri="{FF2B5EF4-FFF2-40B4-BE49-F238E27FC236}">
                <a16:creationId xmlns:a16="http://schemas.microsoft.com/office/drawing/2014/main" id="{B899BEB4-9C8E-44F7-B213-FE221A319B72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5672162" y="1282321"/>
            <a:ext cx="0" cy="1456604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54048740-1E5C-4B31-8321-BB2E2360DE84}"/>
              </a:ext>
            </a:extLst>
          </p:cNvPr>
          <p:cNvGrpSpPr/>
          <p:nvPr/>
        </p:nvGrpSpPr>
        <p:grpSpPr>
          <a:xfrm>
            <a:off x="4560576" y="4346905"/>
            <a:ext cx="2292350" cy="1222871"/>
            <a:chOff x="8160177" y="2372563"/>
            <a:chExt cx="2292350" cy="1222871"/>
          </a:xfrm>
        </p:grpSpPr>
        <p:pic>
          <p:nvPicPr>
            <p:cNvPr id="36" name="Graphic 10">
              <a:extLst>
                <a:ext uri="{FF2B5EF4-FFF2-40B4-BE49-F238E27FC236}">
                  <a16:creationId xmlns:a16="http://schemas.microsoft.com/office/drawing/2014/main" id="{B90AF5F2-568E-4D10-A95A-E7CA833263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9002" y="237256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20">
              <a:extLst>
                <a:ext uri="{FF2B5EF4-FFF2-40B4-BE49-F238E27FC236}">
                  <a16:creationId xmlns:a16="http://schemas.microsoft.com/office/drawing/2014/main" id="{D926A860-63EA-44B0-A6C4-A499E308CD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0177" y="3133769"/>
              <a:ext cx="22923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LoadDDB</a:t>
              </a: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38" name="Freeform 37">
            <a:extLst>
              <a:ext uri="{FF2B5EF4-FFF2-40B4-BE49-F238E27FC236}">
                <a16:creationId xmlns:a16="http://schemas.microsoft.com/office/drawing/2014/main" id="{81278F76-495E-415C-9E47-093544197793}"/>
              </a:ext>
            </a:extLst>
          </p:cNvPr>
          <p:cNvSpPr/>
          <p:nvPr/>
        </p:nvSpPr>
        <p:spPr>
          <a:xfrm rot="16200000" flipH="1" flipV="1">
            <a:off x="6581428" y="3374837"/>
            <a:ext cx="923473" cy="177974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41" name="Straight Arrow Connector 8">
            <a:extLst>
              <a:ext uri="{FF2B5EF4-FFF2-40B4-BE49-F238E27FC236}">
                <a16:creationId xmlns:a16="http://schemas.microsoft.com/office/drawing/2014/main" id="{E50F67AF-8EE5-4BEB-AD97-55D65F1A3E12}"/>
              </a:ext>
            </a:extLst>
          </p:cNvPr>
          <p:cNvCxnSpPr>
            <a:cxnSpLocks/>
          </p:cNvCxnSpPr>
          <p:nvPr/>
        </p:nvCxnSpPr>
        <p:spPr>
          <a:xfrm>
            <a:off x="6153291" y="3157460"/>
            <a:ext cx="131183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6">
            <a:extLst>
              <a:ext uri="{FF2B5EF4-FFF2-40B4-BE49-F238E27FC236}">
                <a16:creationId xmlns:a16="http://schemas.microsoft.com/office/drawing/2014/main" id="{0D172C94-85A8-4868-9F32-062FF0796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3621" y="2828358"/>
            <a:ext cx="15065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read poem</a:t>
            </a:r>
          </a:p>
        </p:txBody>
      </p:sp>
      <p:sp>
        <p:nvSpPr>
          <p:cNvPr id="43" name="TextBox 26">
            <a:extLst>
              <a:ext uri="{FF2B5EF4-FFF2-40B4-BE49-F238E27FC236}">
                <a16:creationId xmlns:a16="http://schemas.microsoft.com/office/drawing/2014/main" id="{07778A11-8440-43FA-AFAA-1A7C9922F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579" y="4397907"/>
            <a:ext cx="15065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store poems</a:t>
            </a:r>
          </a:p>
        </p:txBody>
      </p:sp>
      <p:pic>
        <p:nvPicPr>
          <p:cNvPr id="44" name="Graphic 17">
            <a:extLst>
              <a:ext uri="{FF2B5EF4-FFF2-40B4-BE49-F238E27FC236}">
                <a16:creationId xmlns:a16="http://schemas.microsoft.com/office/drawing/2014/main" id="{3BB7D67B-9A7D-4E30-AD5A-88D22C0B8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023" y="434611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Straight Arrow Connector 8">
            <a:extLst>
              <a:ext uri="{FF2B5EF4-FFF2-40B4-BE49-F238E27FC236}">
                <a16:creationId xmlns:a16="http://schemas.microsoft.com/office/drawing/2014/main" id="{B7C65A41-ABC4-4575-A4A9-949D4A5DD46D}"/>
              </a:ext>
            </a:extLst>
          </p:cNvPr>
          <p:cNvCxnSpPr>
            <a:cxnSpLocks/>
          </p:cNvCxnSpPr>
          <p:nvPr/>
        </p:nvCxnSpPr>
        <p:spPr>
          <a:xfrm>
            <a:off x="3959995" y="4726445"/>
            <a:ext cx="131183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26">
            <a:extLst>
              <a:ext uri="{FF2B5EF4-FFF2-40B4-BE49-F238E27FC236}">
                <a16:creationId xmlns:a16="http://schemas.microsoft.com/office/drawing/2014/main" id="{AE2B5B8F-3CCE-4653-9981-16A00E46B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0325" y="4397343"/>
            <a:ext cx="15065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Once (on create)</a:t>
            </a:r>
          </a:p>
        </p:txBody>
      </p:sp>
      <p:sp>
        <p:nvSpPr>
          <p:cNvPr id="52" name="TextBox 11">
            <a:extLst>
              <a:ext uri="{FF2B5EF4-FFF2-40B4-BE49-F238E27FC236}">
                <a16:creationId xmlns:a16="http://schemas.microsoft.com/office/drawing/2014/main" id="{266160A2-73FD-4A19-B34B-E044BF781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4910" y="5106171"/>
            <a:ext cx="229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CDK </a:t>
            </a:r>
          </a:p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CustomResource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212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0D95979-B2D9-4CDB-876C-943A2C64D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Amazon Web Services, Inc. or its affiliates. All rights reserved.</a:t>
            </a:r>
            <a:endParaRPr lang="en-US" dirty="0"/>
          </a:p>
        </p:txBody>
      </p:sp>
      <p:pic>
        <p:nvPicPr>
          <p:cNvPr id="7" name="Graphic 35">
            <a:extLst>
              <a:ext uri="{FF2B5EF4-FFF2-40B4-BE49-F238E27FC236}">
                <a16:creationId xmlns:a16="http://schemas.microsoft.com/office/drawing/2014/main" id="{3FDB0933-E6B7-4673-A38B-441BB02CA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390978" y="1477485"/>
            <a:ext cx="381000" cy="381000"/>
          </a:xfrm>
          <a:prstGeom prst="rect">
            <a:avLst/>
          </a:prstGeom>
        </p:spPr>
      </p:pic>
      <p:cxnSp>
        <p:nvCxnSpPr>
          <p:cNvPr id="11" name="Straight Arrow Connector 8">
            <a:extLst>
              <a:ext uri="{FF2B5EF4-FFF2-40B4-BE49-F238E27FC236}">
                <a16:creationId xmlns:a16="http://schemas.microsoft.com/office/drawing/2014/main" id="{BB354F92-33C6-465D-B64C-7AEA3CE37A42}"/>
              </a:ext>
            </a:extLst>
          </p:cNvPr>
          <p:cNvCxnSpPr>
            <a:cxnSpLocks/>
          </p:cNvCxnSpPr>
          <p:nvPr/>
        </p:nvCxnSpPr>
        <p:spPr>
          <a:xfrm>
            <a:off x="3970626" y="3157552"/>
            <a:ext cx="131183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6">
            <a:extLst>
              <a:ext uri="{FF2B5EF4-FFF2-40B4-BE49-F238E27FC236}">
                <a16:creationId xmlns:a16="http://schemas.microsoft.com/office/drawing/2014/main" id="{AEAC495C-9CB9-415C-BBEA-0769CAA64593}"/>
              </a:ext>
            </a:extLst>
          </p:cNvPr>
          <p:cNvSpPr/>
          <p:nvPr/>
        </p:nvSpPr>
        <p:spPr>
          <a:xfrm>
            <a:off x="2692604" y="1940609"/>
            <a:ext cx="6121896" cy="3825877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30" name="Graphic 16">
            <a:extLst>
              <a:ext uri="{FF2B5EF4-FFF2-40B4-BE49-F238E27FC236}">
                <a16:creationId xmlns:a16="http://schemas.microsoft.com/office/drawing/2014/main" id="{D49C1565-4173-4D29-80EC-706A5CBCB1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2604" y="1942198"/>
            <a:ext cx="359524" cy="359524"/>
          </a:xfrm>
          <a:prstGeom prst="rect">
            <a:avLst/>
          </a:prstGeom>
        </p:spPr>
      </p:pic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9C30F465-B477-4FAA-97B3-55316A2A5358}"/>
              </a:ext>
            </a:extLst>
          </p:cNvPr>
          <p:cNvGrpSpPr/>
          <p:nvPr/>
        </p:nvGrpSpPr>
        <p:grpSpPr>
          <a:xfrm>
            <a:off x="5041086" y="624133"/>
            <a:ext cx="1262151" cy="658188"/>
            <a:chOff x="6051675" y="2847975"/>
            <a:chExt cx="1262151" cy="658188"/>
          </a:xfrm>
        </p:grpSpPr>
        <p:pic>
          <p:nvPicPr>
            <p:cNvPr id="64" name="Graphic 12">
              <a:extLst>
                <a:ext uri="{FF2B5EF4-FFF2-40B4-BE49-F238E27FC236}">
                  <a16:creationId xmlns:a16="http://schemas.microsoft.com/office/drawing/2014/main" id="{2FD56966-B9D0-4D04-A544-FCF96CC30A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1600" y="2847975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TextBox 29">
              <a:extLst>
                <a:ext uri="{FF2B5EF4-FFF2-40B4-BE49-F238E27FC236}">
                  <a16:creationId xmlns:a16="http://schemas.microsoft.com/office/drawing/2014/main" id="{EB2A8036-39F6-4A4E-8FC1-FF16AE2A11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1675" y="3244553"/>
              <a:ext cx="126215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Twitter API</a:t>
              </a:r>
            </a:p>
          </p:txBody>
        </p:sp>
      </p:grpSp>
      <p:sp>
        <p:nvSpPr>
          <p:cNvPr id="60" name="TextBox 26">
            <a:extLst>
              <a:ext uri="{FF2B5EF4-FFF2-40B4-BE49-F238E27FC236}">
                <a16:creationId xmlns:a16="http://schemas.microsoft.com/office/drawing/2014/main" id="{AB7A7DC3-C9C9-4435-85DD-867A2B541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0956" y="2828450"/>
            <a:ext cx="15065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daily 8:00 AM UTC</a:t>
            </a:r>
          </a:p>
        </p:txBody>
      </p:sp>
      <p:cxnSp>
        <p:nvCxnSpPr>
          <p:cNvPr id="67" name="Straight Arrow Connector 14">
            <a:extLst>
              <a:ext uri="{FF2B5EF4-FFF2-40B4-BE49-F238E27FC236}">
                <a16:creationId xmlns:a16="http://schemas.microsoft.com/office/drawing/2014/main" id="{B899BEB4-9C8E-44F7-B213-FE221A319B72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5672162" y="1282321"/>
            <a:ext cx="0" cy="1456604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>
            <a:extLst>
              <a:ext uri="{FF2B5EF4-FFF2-40B4-BE49-F238E27FC236}">
                <a16:creationId xmlns:a16="http://schemas.microsoft.com/office/drawing/2014/main" id="{81278F76-495E-415C-9E47-093544197793}"/>
              </a:ext>
            </a:extLst>
          </p:cNvPr>
          <p:cNvSpPr/>
          <p:nvPr/>
        </p:nvSpPr>
        <p:spPr>
          <a:xfrm rot="16200000" flipH="1" flipV="1">
            <a:off x="6581428" y="3374837"/>
            <a:ext cx="923473" cy="177974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41" name="Straight Arrow Connector 8">
            <a:extLst>
              <a:ext uri="{FF2B5EF4-FFF2-40B4-BE49-F238E27FC236}">
                <a16:creationId xmlns:a16="http://schemas.microsoft.com/office/drawing/2014/main" id="{E50F67AF-8EE5-4BEB-AD97-55D65F1A3E12}"/>
              </a:ext>
            </a:extLst>
          </p:cNvPr>
          <p:cNvCxnSpPr>
            <a:cxnSpLocks/>
          </p:cNvCxnSpPr>
          <p:nvPr/>
        </p:nvCxnSpPr>
        <p:spPr>
          <a:xfrm>
            <a:off x="6153291" y="3157460"/>
            <a:ext cx="131183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6">
            <a:extLst>
              <a:ext uri="{FF2B5EF4-FFF2-40B4-BE49-F238E27FC236}">
                <a16:creationId xmlns:a16="http://schemas.microsoft.com/office/drawing/2014/main" id="{0D172C94-85A8-4868-9F32-062FF0796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3621" y="2828358"/>
            <a:ext cx="15065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read poem item</a:t>
            </a:r>
          </a:p>
        </p:txBody>
      </p:sp>
      <p:sp>
        <p:nvSpPr>
          <p:cNvPr id="43" name="TextBox 26">
            <a:extLst>
              <a:ext uri="{FF2B5EF4-FFF2-40B4-BE49-F238E27FC236}">
                <a16:creationId xmlns:a16="http://schemas.microsoft.com/office/drawing/2014/main" id="{07778A11-8440-43FA-AFAA-1A7C9922F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579" y="4397907"/>
            <a:ext cx="15065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store poems</a:t>
            </a:r>
          </a:p>
        </p:txBody>
      </p:sp>
      <p:pic>
        <p:nvPicPr>
          <p:cNvPr id="44" name="Graphic 17">
            <a:extLst>
              <a:ext uri="{FF2B5EF4-FFF2-40B4-BE49-F238E27FC236}">
                <a16:creationId xmlns:a16="http://schemas.microsoft.com/office/drawing/2014/main" id="{3BB7D67B-9A7D-4E30-AD5A-88D22C0B8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023" y="434611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Straight Arrow Connector 8">
            <a:extLst>
              <a:ext uri="{FF2B5EF4-FFF2-40B4-BE49-F238E27FC236}">
                <a16:creationId xmlns:a16="http://schemas.microsoft.com/office/drawing/2014/main" id="{B7C65A41-ABC4-4575-A4A9-949D4A5DD46D}"/>
              </a:ext>
            </a:extLst>
          </p:cNvPr>
          <p:cNvCxnSpPr>
            <a:cxnSpLocks/>
          </p:cNvCxnSpPr>
          <p:nvPr/>
        </p:nvCxnSpPr>
        <p:spPr>
          <a:xfrm>
            <a:off x="3959995" y="4726445"/>
            <a:ext cx="131183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26">
            <a:extLst>
              <a:ext uri="{FF2B5EF4-FFF2-40B4-BE49-F238E27FC236}">
                <a16:creationId xmlns:a16="http://schemas.microsoft.com/office/drawing/2014/main" id="{AE2B5B8F-3CCE-4653-9981-16A00E46B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0325" y="4397343"/>
            <a:ext cx="15065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Once (on create)</a:t>
            </a:r>
          </a:p>
        </p:txBody>
      </p:sp>
      <p:pic>
        <p:nvPicPr>
          <p:cNvPr id="48" name="Graphic 16">
            <a:extLst>
              <a:ext uri="{FF2B5EF4-FFF2-40B4-BE49-F238E27FC236}">
                <a16:creationId xmlns:a16="http://schemas.microsoft.com/office/drawing/2014/main" id="{317C6722-CC55-4F0C-B71B-5B155D54A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6730747" y="480103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33">
            <a:extLst>
              <a:ext uri="{FF2B5EF4-FFF2-40B4-BE49-F238E27FC236}">
                <a16:creationId xmlns:a16="http://schemas.microsoft.com/office/drawing/2014/main" id="{32FD56D4-C3FC-4707-81E2-5F10DAEFC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122" y="5372531"/>
            <a:ext cx="124499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thirukkural.json</a:t>
            </a:r>
            <a:endParaRPr lang="en-US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2713945-4F65-4640-85A8-B350DF9C3A93}"/>
              </a:ext>
            </a:extLst>
          </p:cNvPr>
          <p:cNvGrpSpPr/>
          <p:nvPr/>
        </p:nvGrpSpPr>
        <p:grpSpPr>
          <a:xfrm>
            <a:off x="4991125" y="2791136"/>
            <a:ext cx="1362074" cy="925701"/>
            <a:chOff x="8970649" y="2971800"/>
            <a:chExt cx="1362074" cy="925701"/>
          </a:xfrm>
        </p:grpSpPr>
        <p:sp>
          <p:nvSpPr>
            <p:cNvPr id="50" name="TextBox 17">
              <a:extLst>
                <a:ext uri="{FF2B5EF4-FFF2-40B4-BE49-F238E27FC236}">
                  <a16:creationId xmlns:a16="http://schemas.microsoft.com/office/drawing/2014/main" id="{778EBC7D-90EA-4C79-9502-03EACF33F3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70649" y="3451225"/>
              <a:ext cx="1362074" cy="44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 function</a:t>
              </a:r>
              <a:b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en-US" sz="11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SendTweet</a:t>
              </a:r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pic>
          <p:nvPicPr>
            <p:cNvPr id="51" name="Graphic 13">
              <a:extLst>
                <a:ext uri="{FF2B5EF4-FFF2-40B4-BE49-F238E27FC236}">
                  <a16:creationId xmlns:a16="http://schemas.microsoft.com/office/drawing/2014/main" id="{0E162147-703B-4242-8E2F-4D62BC2F1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1575" y="297180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03F5D2E3-B537-4345-A5FF-E09189CD3113}"/>
              </a:ext>
            </a:extLst>
          </p:cNvPr>
          <p:cNvGrpSpPr/>
          <p:nvPr/>
        </p:nvGrpSpPr>
        <p:grpSpPr>
          <a:xfrm>
            <a:off x="5000987" y="4404092"/>
            <a:ext cx="1362074" cy="925701"/>
            <a:chOff x="8970649" y="2971800"/>
            <a:chExt cx="1362074" cy="925701"/>
          </a:xfrm>
        </p:grpSpPr>
        <p:sp>
          <p:nvSpPr>
            <p:cNvPr id="40" name="TextBox 17">
              <a:extLst>
                <a:ext uri="{FF2B5EF4-FFF2-40B4-BE49-F238E27FC236}">
                  <a16:creationId xmlns:a16="http://schemas.microsoft.com/office/drawing/2014/main" id="{AB8EEFCE-6CDB-43F5-A617-B109B3ECE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70649" y="3451225"/>
              <a:ext cx="1362074" cy="44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 function</a:t>
              </a:r>
              <a:b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en-US" sz="11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LoadDDB</a:t>
              </a:r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pic>
          <p:nvPicPr>
            <p:cNvPr id="52" name="Graphic 13">
              <a:extLst>
                <a:ext uri="{FF2B5EF4-FFF2-40B4-BE49-F238E27FC236}">
                  <a16:creationId xmlns:a16="http://schemas.microsoft.com/office/drawing/2014/main" id="{8BE40E75-261F-4E9F-AA2C-39026CCAC5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1575" y="297180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B949331D-A956-484F-846D-4D95392A8614}"/>
              </a:ext>
            </a:extLst>
          </p:cNvPr>
          <p:cNvGrpSpPr/>
          <p:nvPr/>
        </p:nvGrpSpPr>
        <p:grpSpPr>
          <a:xfrm>
            <a:off x="7152873" y="2853285"/>
            <a:ext cx="1493838" cy="876975"/>
            <a:chOff x="9697083" y="563511"/>
            <a:chExt cx="1493838" cy="876975"/>
          </a:xfrm>
        </p:grpSpPr>
        <p:sp>
          <p:nvSpPr>
            <p:cNvPr id="61" name="TextBox 19">
              <a:extLst>
                <a:ext uri="{FF2B5EF4-FFF2-40B4-BE49-F238E27FC236}">
                  <a16:creationId xmlns:a16="http://schemas.microsoft.com/office/drawing/2014/main" id="{EBCED947-5A32-4FF8-A44A-D3828D48A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97083" y="1009599"/>
              <a:ext cx="149383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sz="1100" dirty="0"/>
                <a:t>DynamoDB Table</a:t>
              </a:r>
            </a:p>
            <a:p>
              <a:pPr algn="ctr" eaLnBrk="1" hangingPunct="1"/>
              <a:r>
                <a:rPr lang="en-US" sz="1100" dirty="0" err="1"/>
                <a:t>ThirukkuralPoems</a:t>
              </a:r>
              <a:endParaRPr lang="en-US" sz="1100" dirty="0"/>
            </a:p>
          </p:txBody>
        </p:sp>
        <p:pic>
          <p:nvPicPr>
            <p:cNvPr id="69" name="Graphic 29">
              <a:extLst>
                <a:ext uri="{FF2B5EF4-FFF2-40B4-BE49-F238E27FC236}">
                  <a16:creationId xmlns:a16="http://schemas.microsoft.com/office/drawing/2014/main" id="{BB6B35A0-8C0F-4BA4-A48C-4E11779E3A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7231" y="56351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04F9F946-80CA-4E79-9101-CC540FAD03FA}"/>
              </a:ext>
            </a:extLst>
          </p:cNvPr>
          <p:cNvGrpSpPr/>
          <p:nvPr/>
        </p:nvGrpSpPr>
        <p:grpSpPr>
          <a:xfrm>
            <a:off x="2683572" y="2711781"/>
            <a:ext cx="1362074" cy="891357"/>
            <a:chOff x="10645644" y="2965914"/>
            <a:chExt cx="1362074" cy="891357"/>
          </a:xfrm>
        </p:grpSpPr>
        <p:pic>
          <p:nvPicPr>
            <p:cNvPr id="72" name="Graphic 24">
              <a:extLst>
                <a:ext uri="{FF2B5EF4-FFF2-40B4-BE49-F238E27FC236}">
                  <a16:creationId xmlns:a16="http://schemas.microsoft.com/office/drawing/2014/main" id="{23DDCC4F-EFE1-42C5-A3DD-911A40B136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45172" y="296591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Box 26">
              <a:extLst>
                <a:ext uri="{FF2B5EF4-FFF2-40B4-BE49-F238E27FC236}">
                  <a16:creationId xmlns:a16="http://schemas.microsoft.com/office/drawing/2014/main" id="{802E2671-F447-47CC-8E26-AFE74AC9C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45644" y="3426384"/>
              <a:ext cx="136207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EventBridge</a:t>
              </a:r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Rule</a:t>
              </a:r>
              <a:b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sz="1100" dirty="0"/>
                <a:t>DailyUTC8AM</a:t>
              </a:r>
            </a:p>
          </p:txBody>
        </p:sp>
      </p:grpSp>
      <p:sp>
        <p:nvSpPr>
          <p:cNvPr id="74" name="TextBox 11">
            <a:extLst>
              <a:ext uri="{FF2B5EF4-FFF2-40B4-BE49-F238E27FC236}">
                <a16:creationId xmlns:a16="http://schemas.microsoft.com/office/drawing/2014/main" id="{145A0999-4E9A-4AAC-BED8-5E7899412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4910" y="5106171"/>
            <a:ext cx="229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CDK </a:t>
            </a:r>
          </a:p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CustomResource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9">
            <a:extLst>
              <a:ext uri="{FF2B5EF4-FFF2-40B4-BE49-F238E27FC236}">
                <a16:creationId xmlns:a16="http://schemas.microsoft.com/office/drawing/2014/main" id="{F0E0C896-F18A-4301-8AC9-E667CB75D3DC}"/>
              </a:ext>
            </a:extLst>
          </p:cNvPr>
          <p:cNvSpPr/>
          <p:nvPr/>
        </p:nvSpPr>
        <p:spPr>
          <a:xfrm>
            <a:off x="2390978" y="1490611"/>
            <a:ext cx="6720071" cy="43466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</p:spTree>
    <p:extLst>
      <p:ext uri="{BB962C8B-B14F-4D97-AF65-F5344CB8AC3E}">
        <p14:creationId xmlns:p14="http://schemas.microsoft.com/office/powerpoint/2010/main" val="4164159731"/>
      </p:ext>
    </p:extLst>
  </p:cSld>
  <p:clrMapOvr>
    <a:masterClrMapping/>
  </p:clrMapOvr>
</p:sld>
</file>

<file path=ppt/theme/theme1.xml><?xml version="1.0" encoding="utf-8"?>
<a:theme xmlns:a="http://schemas.openxmlformats.org/drawingml/2006/main" name="Title-and-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Breitbild</PresentationFormat>
  <Paragraphs>32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Title-and-Content</vt:lpstr>
      <vt:lpstr>Title-and-content_DB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Dominik Schauer</cp:lastModifiedBy>
  <cp:revision>1753</cp:revision>
  <dcterms:created xsi:type="dcterms:W3CDTF">2020-03-23T21:46:17Z</dcterms:created>
  <dcterms:modified xsi:type="dcterms:W3CDTF">2022-01-16T14:59:05Z</dcterms:modified>
</cp:coreProperties>
</file>