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5" r:id="rId3"/>
    <p:sldId id="269" r:id="rId4"/>
    <p:sldId id="278" r:id="rId5"/>
    <p:sldId id="289" r:id="rId6"/>
    <p:sldId id="307" r:id="rId7"/>
    <p:sldId id="308" r:id="rId8"/>
    <p:sldId id="296" r:id="rId9"/>
    <p:sldId id="284" r:id="rId10"/>
    <p:sldId id="290" r:id="rId11"/>
    <p:sldId id="291" r:id="rId12"/>
    <p:sldId id="297" r:id="rId13"/>
    <p:sldId id="292" r:id="rId14"/>
    <p:sldId id="293" r:id="rId15"/>
    <p:sldId id="273" r:id="rId16"/>
    <p:sldId id="305" r:id="rId17"/>
    <p:sldId id="299" r:id="rId18"/>
    <p:sldId id="302" r:id="rId19"/>
    <p:sldId id="301" r:id="rId20"/>
    <p:sldId id="30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DC4000-137B-4B70-9CC7-5B0EC7A6211D}">
          <p14:sldIdLst>
            <p14:sldId id="257"/>
            <p14:sldId id="285"/>
            <p14:sldId id="269"/>
            <p14:sldId id="278"/>
            <p14:sldId id="289"/>
            <p14:sldId id="307"/>
            <p14:sldId id="308"/>
            <p14:sldId id="296"/>
            <p14:sldId id="284"/>
            <p14:sldId id="290"/>
            <p14:sldId id="291"/>
            <p14:sldId id="297"/>
            <p14:sldId id="292"/>
            <p14:sldId id="293"/>
            <p14:sldId id="273"/>
            <p14:sldId id="305"/>
            <p14:sldId id="299"/>
            <p14:sldId id="302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340" autoAdjust="0"/>
  </p:normalViewPr>
  <p:slideViewPr>
    <p:cSldViewPr snapToGrid="0" showGuides="1">
      <p:cViewPr varScale="1">
        <p:scale>
          <a:sx n="101" d="100"/>
          <a:sy n="101" d="100"/>
        </p:scale>
        <p:origin x="10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6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65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5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7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7~8 </a:t>
            </a:r>
            <a:r>
              <a:rPr lang="ko-KR" altLang="en-US" sz="12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다른 행동 </a:t>
            </a:r>
            <a:r>
              <a:rPr lang="en-US" altLang="ko-KR" sz="12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200" b="1" baseline="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16</a:t>
            </a:r>
            <a:r>
              <a:rPr lang="ko-KR" altLang="en-US" sz="1200" b="1" baseline="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endParaRPr lang="en-US" altLang="ko-KR" sz="12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3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0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5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9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3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cca.kr/cop/bbs/list/B0000147.do?menuNo=2018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2u.com/detail/escape-from-tarkov-guide-how-to-extract-and-find-extraction-point-locations.html" TargetMode="External"/><Relationship Id="rId4" Type="http://schemas.openxmlformats.org/officeDocument/2006/relationships/hyperlink" Target="https://www.youtube.com/watch?v=1bI7M3mOOb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015663"/>
            <a:chOff x="365760" y="2456359"/>
            <a:chExt cx="7251940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필</a:t>
              </a:r>
              <a:r>
                <a:rPr lang="ko-KR" altLang="en-US" sz="6000" b="1" spc="-3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射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쏘다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6000" spc="-3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즉생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8763000" y="547300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2017182040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정윤제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2017182004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김건호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2017180002 </a:t>
            </a: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고선우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414" y="5426286"/>
            <a:ext cx="3024336" cy="374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교수님 확인란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6414" y="6812281"/>
            <a:ext cx="30243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flipH="1" flipV="1">
            <a:off x="2985029" y="5728069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H="1" flipV="1">
            <a:off x="0" y="5737955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19" y="5800781"/>
            <a:ext cx="2939310" cy="101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 smtClean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761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5,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개발에 사용할 기술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740558" y="1722946"/>
            <a:ext cx="7336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이용한 길 찾기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상태에 따른 </a:t>
            </a:r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FSM</a:t>
            </a: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 및 캐릭터 애니메이션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게임내 시간에 따른 조명 및 그림자 변화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IOCP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효율적인 멀티 </a:t>
            </a:r>
            <a:r>
              <a:rPr lang="ko-KR" altLang="en-US" sz="24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쓰레드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 구현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데드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레커닝</a:t>
            </a:r>
            <a:r>
              <a:rPr lang="ko-KR" altLang="en-US" sz="24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이용한 트래픽 데이터 감소</a:t>
            </a:r>
            <a:endParaRPr lang="en-US" altLang="ko-KR" sz="24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9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302233" cy="684378"/>
            <a:chOff x="449179" y="63798"/>
            <a:chExt cx="230223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개인별 준비 현황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98640" y="1425748"/>
            <a:ext cx="8501622" cy="1000274"/>
            <a:chOff x="822389" y="4883323"/>
            <a:chExt cx="8501622" cy="1000274"/>
          </a:xfrm>
        </p:grpSpPr>
        <p:grpSp>
          <p:nvGrpSpPr>
            <p:cNvPr id="8" name="그룹 7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6" y="4883323"/>
              <a:ext cx="629602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인공지능 </a:t>
              </a:r>
              <a:endPara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endPara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- 3D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98640" y="2919870"/>
            <a:ext cx="1708606" cy="981075"/>
            <a:chOff x="481844" y="1208792"/>
            <a:chExt cx="1708606" cy="981075"/>
          </a:xfrm>
        </p:grpSpPr>
        <p:sp>
          <p:nvSpPr>
            <p:cNvPr id="17" name="액자 16"/>
            <p:cNvSpPr/>
            <p:nvPr/>
          </p:nvSpPr>
          <p:spPr>
            <a:xfrm>
              <a:off x="481844" y="1208792"/>
              <a:ext cx="1708606" cy="9810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564" y="1406941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고선우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8640" y="4465119"/>
            <a:ext cx="1708606" cy="981075"/>
            <a:chOff x="481844" y="1208792"/>
            <a:chExt cx="1708606" cy="981075"/>
          </a:xfrm>
        </p:grpSpPr>
        <p:sp>
          <p:nvSpPr>
            <p:cNvPr id="22" name="액자 21"/>
            <p:cNvSpPr/>
            <p:nvPr/>
          </p:nvSpPr>
          <p:spPr>
            <a:xfrm>
              <a:off x="481844" y="1208792"/>
              <a:ext cx="1708606" cy="9810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4" y="1406941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김건호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3504237" y="4445920"/>
            <a:ext cx="62960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3504237" y="3056463"/>
            <a:ext cx="629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130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1053710"/>
            <a:chOff x="449179" y="63798"/>
            <a:chExt cx="1383712" cy="10537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 분담</a:t>
              </a:r>
              <a:endPara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95602" y="4464372"/>
            <a:ext cx="8501623" cy="1598534"/>
            <a:chOff x="822389" y="4902522"/>
            <a:chExt cx="8501623" cy="1598534"/>
          </a:xfrm>
        </p:grpSpPr>
        <p:grpSp>
          <p:nvGrpSpPr>
            <p:cNvPr id="14" name="그룹 13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5" name="액자 14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김건호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4992951"/>
              <a:ext cx="6296025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A*, </a:t>
              </a:r>
              <a:r>
                <a:rPr lang="en-US" altLang="ko-KR" sz="2300" spc="-1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Dijkstra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길 찾기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몬스터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상태에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따른 </a:t>
              </a:r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FSM</a:t>
              </a:r>
            </a:p>
            <a:p>
              <a:r>
                <a:rPr lang="en-US" altLang="ko-KR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IOCP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멀티플레이 구현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데드 레커닝 알고리즘 구현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5602" y="1665001"/>
            <a:ext cx="8501626" cy="1966802"/>
            <a:chOff x="822389" y="1579937"/>
            <a:chExt cx="8501626" cy="1966802"/>
          </a:xfrm>
        </p:grpSpPr>
        <p:grpSp>
          <p:nvGrpSpPr>
            <p:cNvPr id="5" name="그룹 4"/>
            <p:cNvGrpSpPr/>
            <p:nvPr/>
          </p:nvGrpSpPr>
          <p:grpSpPr>
            <a:xfrm>
              <a:off x="822391" y="1579937"/>
              <a:ext cx="1708606" cy="981075"/>
              <a:chOff x="481845" y="1340221"/>
              <a:chExt cx="1708606" cy="981075"/>
            </a:xfrm>
          </p:grpSpPr>
          <p:sp>
            <p:nvSpPr>
              <p:cNvPr id="2" name="액자 1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22389" y="2565664"/>
              <a:ext cx="1708606" cy="981075"/>
              <a:chOff x="481845" y="1340221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고선우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2392577"/>
              <a:ext cx="62960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캐릭터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게임내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시간에 따른 조명 및 그림자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변화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사운드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90" y="1670363"/>
              <a:ext cx="629602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효과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맵 </a:t>
              </a:r>
              <a:r>
                <a:rPr lang="ko-KR" altLang="en-US" sz="2300" spc="-1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제작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04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746423" cy="684378"/>
            <a:chOff x="449179" y="63798"/>
            <a:chExt cx="74642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일정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96" y="1210605"/>
            <a:ext cx="9490290" cy="52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05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1479737"/>
            <a:ext cx="11544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 진흥원 연구보고서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www.kocca.kr/cop/bbs/list/B0000147.do?menuNo=201825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hlinkClick r:id="rId4" tooltip="https://www.youtube.com/watch?v=1bI7M3mOObU"/>
              </a:rPr>
              <a:t>7days to die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 tooltip="https://www.youtube.com/watch?v=1bI7M3mOObU"/>
              </a:rPr>
              <a:t>썸네일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 tooltip="https://www.youtube.com/watch?v=1bI7M3mOObU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 tooltip="https://www.youtube.com/watch?v=1bI7M3mOObU"/>
              </a:rPr>
              <a:t>–</a:t>
            </a:r>
            <a:r>
              <a:rPr lang="ko-KR" altLang="en-US" dirty="0" smtClean="0">
                <a:hlinkClick r:id="rId4" tooltip="https://www.youtube.com/watch?v=1bI7M3mOObU"/>
              </a:rPr>
              <a:t> </a:t>
            </a:r>
            <a:r>
              <a:rPr lang="en-US" altLang="ko-KR" dirty="0" smtClean="0">
                <a:hlinkClick r:id="rId4" tooltip="https://www.youtube.com/watch?v=1bI7M3mOObU"/>
              </a:rPr>
              <a:t>https</a:t>
            </a:r>
            <a:r>
              <a:rPr lang="en-US" altLang="ko-KR" dirty="0">
                <a:hlinkClick r:id="rId4" tooltip="https://www.youtube.com/watch?v=1bI7M3mOObU"/>
              </a:rPr>
              <a:t>://www.youtube.com/watch?v=1bI7M3mOObU</a:t>
            </a:r>
            <a:endParaRPr lang="ko-KR" altLang="en-US" dirty="0"/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Escape From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Tarkov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dirty="0" smtClean="0">
                <a:hlinkClick r:id="rId5" tooltip="https://www.z2u.com/detail/escape-from-tarkov-guide-how-to-extract-and-find-extraction-point-locations.html"/>
              </a:rPr>
              <a:t>https</a:t>
            </a:r>
            <a:r>
              <a:rPr lang="en-US" altLang="ko-KR" dirty="0">
                <a:hlinkClick r:id="rId5" tooltip="https://www.z2u.com/detail/escape-from-tarkov-guide-how-to-extract-and-find-extraction-point-locations.html"/>
              </a:rPr>
              <a:t>://www.z2u.com/detail/escape-from-tarkov-guide-how-to-extract-and-find-extraction-point-locations.html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스트라이크 좀비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://namu.wiki/w/%EC%B9%B4%EC%9A%B4%ED%84%B0%20%EC%8A%A4%ED%8A%B8%EB%9D%BC%EC%9D%B4%ED%81%AC%20%EC%98%A8%EB%9D%BC%EC%9D%B8/%EC%8B%9C%EB%82%98%EB%A6%AC%EC%98%A4/%EC%A2%80%EB%B9%84%20%EC%8B%9C%EB%82%98%EB%A6%AC%EC%98%A4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2242185" y="2689562"/>
            <a:ext cx="7530465" cy="1015663"/>
            <a:chOff x="365760" y="2413337"/>
            <a:chExt cx="7530465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2061210" y="2413337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감사합니다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715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179" y="1329647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952625"/>
            <a:ext cx="2781300" cy="933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68603" y="2065407"/>
            <a:ext cx="7342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웨이브로 이루어져 있으며 매 웨이브가 끝날 때 마다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초의 준비시간이 있다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전부 생존할 경우 탈출구로 이동하여 이동시 게임 </a:t>
            </a:r>
            <a:r>
              <a:rPr lang="ko-KR" altLang="en-US" sz="20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51" y="3495675"/>
            <a:ext cx="3163353" cy="30422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179" y="3495675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97378" y="3695730"/>
            <a:ext cx="709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웨이브가 끝날 때 마다 이용할 수 있으며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 회복 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소모성 아이템을 구매 할 수 있다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돈은 몬스터 처치 시 획득한다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1726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9980" y="554396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      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화살표 연결선 8"/>
          <p:cNvCxnSpPr>
            <a:stCxn id="64" idx="3"/>
          </p:cNvCxnSpPr>
          <p:nvPr/>
        </p:nvCxnSpPr>
        <p:spPr>
          <a:xfrm flipV="1">
            <a:off x="2604454" y="3112700"/>
            <a:ext cx="2228097" cy="2845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86783" y="5541469"/>
            <a:ext cx="2217671" cy="833497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581630" y="1696307"/>
            <a:ext cx="118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조작법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AutoShape 6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9261475" y="31127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4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 descr="컴퓨터 게이머 키보드 Wasd 키 벡터 일러스트레이션 Wasd 키 게임 컨트롤 키보드 버튼 로고에 대한 스톡 벡터 아트 및 기타 이미지  - iStock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73" y="1774376"/>
            <a:ext cx="1701232" cy="17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4995416" y="2429649"/>
            <a:ext cx="118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475" y="1217910"/>
            <a:ext cx="1866900" cy="27051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8088104" y="2429649"/>
            <a:ext cx="82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4" name="Picture 16" descr="Bar, keyboard, space, tutorial icon - Download on Iconfinder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476">
            <a:off x="5962137" y="3000168"/>
            <a:ext cx="1541723" cy="15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4984051" y="3572313"/>
            <a:ext cx="99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8" name="Picture 20" descr="IconExperience » V-Collection » Keyboard Key R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75" y="4253068"/>
            <a:ext cx="914053" cy="9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4847432" y="4573266"/>
            <a:ext cx="118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재장전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70" name="Picture 22" descr="IconExperience » V-Collection » Keyboard Key F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11" y="5330777"/>
            <a:ext cx="873811" cy="8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4774009" y="5578381"/>
            <a:ext cx="144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74" name="Picture 26" descr="마우스 무료 아이콘 의 ionic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362" y="43056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7655568" y="5041100"/>
            <a:ext cx="191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 이동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1852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178" y="2061093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게임이 시작되면 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 시간이 주어진다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48397"/>
            <a:ext cx="2352675" cy="81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2742658"/>
            <a:ext cx="4038600" cy="990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178" y="3869829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시간이 끝나면 웨이브가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시작되면 적이 몰려온다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78" y="4495800"/>
            <a:ext cx="1962150" cy="81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9177" y="5540811"/>
            <a:ext cx="8561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남은 적이 화면에 표시가 되며</a:t>
            </a:r>
            <a:endParaRPr lang="en-US" altLang="ko-KR" sz="20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적을 사살할 경우 웨이브가 끝나며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준비시간이 주어진다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준비시간 동안 상점을 이용하여 다음 웨이브를 준비한다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0131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서문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80975" y="5785911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7030A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함께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오는 적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들에게서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하며 </a:t>
            </a:r>
            <a:r>
              <a:rPr lang="ko-KR" altLang="en-US" sz="20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20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r>
              <a:rPr lang="en-US" altLang="ko-KR" sz="20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 smtClean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지나면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탈출구로 이동하여 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게임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9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행동 패턴을 부여하여 공략할 때 다양한 전략을 사용하는 재미를 얻을 수 있다</a:t>
            </a:r>
            <a:r>
              <a:rPr lang="en-US" altLang="ko-KR" sz="19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9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 없이 즐길 수 있는 난이도</a:t>
            </a:r>
            <a:endParaRPr lang="en-US" altLang="ko-KR" sz="19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cdn.discordapp.com/attachments/916270223060009020/916270304945373194/fd986116e8f7b87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581743"/>
            <a:ext cx="6478806" cy="40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94896" y="992430"/>
            <a:ext cx="9532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</a:t>
            </a:r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인기를 끌 것이라 예상이 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되기에 협동 </a:t>
            </a:r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 </a:t>
            </a:r>
            <a:r>
              <a:rPr lang="ko-KR" altLang="en-US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만든다</a:t>
            </a:r>
            <a:r>
              <a:rPr lang="en-US" altLang="ko-KR" sz="22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358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14812"/>
            <a:ext cx="6199271" cy="2494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79" y="3689838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전투를 총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반복하여 전부 버틸 경우 탈출구가 생긴다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4333875"/>
            <a:ext cx="8286750" cy="1009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178" y="5587452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탈출구에 생존자들이 전부 모일 경우 탈출이 되며 게임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3734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시장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2638979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969166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차이점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1308792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2591685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개발에 사용할 기술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3919289"/>
            <a:ext cx="3896183" cy="701040"/>
            <a:chOff x="294640" y="1391920"/>
            <a:chExt cx="3362689" cy="70104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299353"/>
            <a:ext cx="5608605" cy="701040"/>
            <a:chOff x="294640" y="1391920"/>
            <a:chExt cx="4840634" cy="70104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5252273"/>
            <a:ext cx="5608605" cy="701040"/>
            <a:chOff x="294640" y="1391920"/>
            <a:chExt cx="4840634" cy="70104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 문헌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환경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6519446"/>
            <a:ext cx="720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55p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59p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3804" y="2960661"/>
            <a:ext cx="96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19712" y="292939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48361" y="552426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761"/>
            <a:ext cx="5391150" cy="20764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804" y="1038860"/>
            <a:ext cx="519595" cy="1786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12" y="961968"/>
            <a:ext cx="5267325" cy="19145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19713" y="917101"/>
            <a:ext cx="533398" cy="181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4" y="3469376"/>
            <a:ext cx="5800725" cy="19907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8651" y="3500642"/>
            <a:ext cx="566952" cy="1937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909779" y="3374530"/>
            <a:ext cx="6282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진흥원에서 발표한 자료에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따르면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주 이용자의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순위를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보았을 때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장르의 경우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순위를 기록하고 있다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높은 순위를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기록할 것이라고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예측되기에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게임을 만든다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370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684378"/>
            <a:chOff x="449179" y="63798"/>
            <a:chExt cx="1383712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소개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5043857"/>
            <a:ext cx="4988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인간을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공격하는 몬스터로부터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있는 모든 수단을 이용하여 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2" descr="https://cdn.discordapp.com/attachments/916270223060009020/916274452080242698/maxresdefa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197"/>
            <a:ext cx="6019800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discordapp.com/attachments/916270223060009020/916273140928245780/e18d309159bb993155561badf700fb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57" y="1586910"/>
            <a:ext cx="6198243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19800" y="49873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구조대가 도착하기 전까지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버티며 살아남아야 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84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2168998"/>
            <a:ext cx="4905443" cy="31457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70" y="2168998"/>
            <a:ext cx="4807017" cy="314571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51512" y="3209803"/>
            <a:ext cx="981075" cy="8096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54943" y="266776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후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238519" y="5430011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적들에게서 방어를 하며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926207" y="5430011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웨이브가 끝나면 탈출구로 이동한다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0776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28575" y="1271008"/>
            <a:ext cx="2414189" cy="5246372"/>
            <a:chOff x="711030" y="1098552"/>
            <a:chExt cx="3727718" cy="5490551"/>
          </a:xfrm>
        </p:grpSpPr>
        <p:grpSp>
          <p:nvGrpSpPr>
            <p:cNvPr id="69" name="그룹 68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9170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 몬스터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1222" y="1271008"/>
            <a:ext cx="2414189" cy="5246372"/>
            <a:chOff x="711030" y="1098552"/>
            <a:chExt cx="3727718" cy="5490551"/>
          </a:xfrm>
        </p:grpSpPr>
        <p:grpSp>
          <p:nvGrpSpPr>
            <p:cNvPr id="78" name="그룹 77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574993" y="1100687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대형 몬스터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547900" y="1271008"/>
            <a:ext cx="2414189" cy="5246372"/>
            <a:chOff x="711030" y="1098552"/>
            <a:chExt cx="3727718" cy="5490551"/>
          </a:xfrm>
        </p:grpSpPr>
        <p:grpSp>
          <p:nvGrpSpPr>
            <p:cNvPr id="87" name="그룹 86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554287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은신 몬스터</a:t>
              </a:r>
              <a:endPara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26" name="Picture 2" descr="카운터 스트라이크 온라인/좀비 모드/좀비의 종류 - 나무위키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73" y="1722799"/>
            <a:ext cx="1946614" cy="217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lker (Killing Floor 2) - Tripwire Interactive W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13" y="1900250"/>
            <a:ext cx="3167578" cy="17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tch | Back 4 Blood Wiki | Fandom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28" y="1640340"/>
            <a:ext cx="2165154" cy="22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4046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4046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79047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79047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534031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534031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8103" y="554396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      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09058" y="556057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 시 시체가 남아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이동속도 감소 구역 생성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91749" y="4301728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수가 많으며 근접공격을 하며 플레이어에게 다가와 공격한다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89745" y="555900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광폭화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속도 변화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77082" y="4356788"/>
            <a:ext cx="228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느리지만 체력이 많고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위력이 강하다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23690" y="557192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은신                      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시 은신 해제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633621" y="4330716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플레이어의 시야 밖에서 공격하려고 한다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8468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28600" y="2861106"/>
            <a:ext cx="3873435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역할 및 장비 선택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3817" y="2861107"/>
            <a:ext cx="2753544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웨이브 시작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2342" y="2861106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준비 시간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777286" y="2342472"/>
            <a:ext cx="1141839" cy="518634"/>
            <a:chOff x="7697361" y="2190750"/>
            <a:chExt cx="1141839" cy="518634"/>
          </a:xfrm>
        </p:grpSpPr>
        <p:cxnSp>
          <p:nvCxnSpPr>
            <p:cNvPr id="23" name="직선 연결선 22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0800000">
            <a:off x="7809267" y="3765981"/>
            <a:ext cx="1141839" cy="518634"/>
            <a:chOff x="7697361" y="2190750"/>
            <a:chExt cx="1141839" cy="518634"/>
          </a:xfrm>
        </p:grpSpPr>
        <p:cxnSp>
          <p:nvCxnSpPr>
            <p:cNvPr id="39" name="직선 연결선 38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>
            <a:stCxn id="2" idx="3"/>
            <a:endCxn id="15" idx="1"/>
          </p:cNvCxnSpPr>
          <p:nvPr/>
        </p:nvCxnSpPr>
        <p:spPr>
          <a:xfrm>
            <a:off x="4102035" y="3313544"/>
            <a:ext cx="84178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125861" y="3765981"/>
            <a:ext cx="8024" cy="1297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48675" y="248273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7755156" y="308371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842593" y="469675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 종료 시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58446" y="5129941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탈출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8326655" y="5567097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 단계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9112311" y="2462915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구매 및 방어 위치 선정</a:t>
            </a:r>
            <a:endParaRPr lang="ko-KR" altLang="en-US" sz="2000" b="1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9144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3</a:t>
              </a:r>
              <a:r>
                <a:rPr lang="en-US" altLang="ko-KR" sz="1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</a:t>
              </a: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차이점</a:t>
              </a:r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099944"/>
            <a:ext cx="6467475" cy="4294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5" y="539918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카운터스트라이크 좀비 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80975" y="5856796"/>
            <a:ext cx="62960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협동을 하여 몰려오는 좀비를 피하거나 싸우면서 </a:t>
            </a:r>
            <a:endParaRPr lang="en-US" altLang="ko-KR" sz="23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미션을 </a:t>
            </a:r>
            <a:r>
              <a:rPr lang="ko-KR" altLang="en-US" sz="23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클리어해가는  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 </a:t>
            </a:r>
            <a:r>
              <a:rPr lang="en-US" altLang="ko-KR" sz="23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6776" y="1456664"/>
            <a:ext cx="5243299" cy="16142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6" y="1456664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게임의 단점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4" y="2055213"/>
            <a:ext cx="5191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체력만 증가시킨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단순한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없이는 클리어하기 힘들어진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86772" y="3856606"/>
            <a:ext cx="5243299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8925028" y="3205517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2" y="3856606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게임과의 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차이점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838650" y="4462526"/>
            <a:ext cx="5139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패턴을 가지고 있어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패턴을 공략하는 재미를 얻을 수 있다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부담없이 즐길 수 있는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59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792</Words>
  <Application>Microsoft Office PowerPoint</Application>
  <PresentationFormat>와이드스크린</PresentationFormat>
  <Paragraphs>221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나눔고딕 ExtraBold</vt:lpstr>
      <vt:lpstr>나눔스퀘어 Bold</vt:lpstr>
      <vt:lpstr>마루 부리 Beta</vt:lpstr>
      <vt:lpstr>맑은 고딕</vt:lpstr>
      <vt:lpstr>한컴 윤고딕 720</vt:lpstr>
      <vt:lpstr>Adobe Arabic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 하늘</cp:lastModifiedBy>
  <cp:revision>413</cp:revision>
  <dcterms:created xsi:type="dcterms:W3CDTF">2020-10-10T02:21:24Z</dcterms:created>
  <dcterms:modified xsi:type="dcterms:W3CDTF">2021-12-13T06:09:43Z</dcterms:modified>
</cp:coreProperties>
</file>