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1" r:id="rId3"/>
    <p:sldId id="269" r:id="rId4"/>
    <p:sldId id="278" r:id="rId5"/>
    <p:sldId id="270" r:id="rId6"/>
    <p:sldId id="282" r:id="rId7"/>
    <p:sldId id="290" r:id="rId8"/>
    <p:sldId id="271" r:id="rId9"/>
    <p:sldId id="285" r:id="rId10"/>
    <p:sldId id="284" r:id="rId11"/>
    <p:sldId id="281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0" autoAdjust="0"/>
  </p:normalViewPr>
  <p:slideViewPr>
    <p:cSldViewPr snapToGrid="0" showGuides="1">
      <p:cViewPr varScale="1">
        <p:scale>
          <a:sx n="92" d="100"/>
          <a:sy n="92" d="100"/>
        </p:scale>
        <p:origin x="5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6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0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4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5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애니메이션을 이용해서 블러드 </a:t>
            </a:r>
            <a:r>
              <a:rPr lang="ko-KR" altLang="en-US" dirty="0" err="1"/>
              <a:t>스플래터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IOCP</a:t>
            </a:r>
            <a:r>
              <a:rPr lang="ko-KR" altLang="en-US" dirty="0"/>
              <a:t>를 이용한 다중 클라이언트의 효율적 처리</a:t>
            </a:r>
            <a:endParaRPr lang="en-US" altLang="ko-KR" dirty="0"/>
          </a:p>
          <a:p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레커닝</a:t>
            </a:r>
            <a:r>
              <a:rPr lang="en-US" altLang="ko-KR" dirty="0"/>
              <a:t>(Dead Reckoning) </a:t>
            </a:r>
            <a:r>
              <a:rPr lang="ko-KR" altLang="en-US" dirty="0"/>
              <a:t>기법을 이용한 네트워크 통신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1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7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2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cca.kr/cop/bbs/list/B0000147.do?menuNo=20182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015663"/>
            <a:chOff x="365760" y="2456359"/>
            <a:chExt cx="7251940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필</a:t>
              </a:r>
              <a:r>
                <a:rPr lang="ko-KR" altLang="en-US" sz="6000" b="1" spc="-3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射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쏘다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6000" spc="-3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즉생</a:t>
              </a:r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가제</a:t>
              </a:r>
              <a:r>
                <a:rPr lang="en-US" altLang="ko-KR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D67AFD-0B94-4F92-BA6D-FB984844FEC5}"/>
              </a:ext>
            </a:extLst>
          </p:cNvPr>
          <p:cNvSpPr txBox="1"/>
          <p:nvPr/>
        </p:nvSpPr>
        <p:spPr>
          <a:xfrm>
            <a:off x="8763000" y="547300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2017 182 040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정윤제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2017 182 004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김건호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2017 180 002 </a:t>
            </a:r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고선우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5,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차별성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970889"/>
            <a:ext cx="6467475" cy="4294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975" y="5270129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카운터스트라이크 좀비 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80975" y="5706961"/>
            <a:ext cx="62960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협동을 하여 몰려오는 좀비를 피하거나 싸우면서 </a:t>
            </a:r>
            <a:endParaRPr lang="en-US" altLang="ko-KR" sz="23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미션을 </a:t>
            </a:r>
            <a:r>
              <a:rPr lang="ko-KR" altLang="en-US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클리어해가는  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 </a:t>
            </a:r>
            <a:r>
              <a:rPr lang="en-US" altLang="ko-KR" sz="23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86776" y="1456664"/>
            <a:ext cx="5243299" cy="16142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6" y="1456664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게임의 단점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4" y="2055213"/>
            <a:ext cx="5191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체력만 증가시킨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단순한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없이는 클리어하기 힘들어진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86772" y="3856606"/>
            <a:ext cx="5243299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8925028" y="3205517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2" y="3856606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게임과의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차이점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838650" y="4462526"/>
            <a:ext cx="5139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패턴을 가지고 있어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패턴을 공략하는 재미를 얻을 수 있다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부담없이 즐길 수 있는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59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6,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구성원 역할 분담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81635" y="1474681"/>
            <a:ext cx="3004663" cy="16971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클라이언트</a:t>
            </a:r>
            <a:endParaRPr lang="en-US" altLang="ko-KR" sz="2800" dirty="0"/>
          </a:p>
          <a:p>
            <a:pPr algn="ctr"/>
            <a:r>
              <a:rPr lang="ko-KR" altLang="en-US" sz="2000" dirty="0"/>
              <a:t>정윤제 </a:t>
            </a:r>
            <a:endParaRPr lang="en-US" altLang="ko-KR" sz="2000" dirty="0"/>
          </a:p>
          <a:p>
            <a:pPr algn="ctr"/>
            <a:r>
              <a:rPr lang="ko-KR" altLang="en-US" sz="2000" dirty="0" err="1" smtClean="0"/>
              <a:t>고선우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6548911" y="1474681"/>
            <a:ext cx="3004663" cy="16971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서버</a:t>
            </a:r>
            <a:endParaRPr lang="en-US" altLang="ko-KR" sz="2800" dirty="0"/>
          </a:p>
          <a:p>
            <a:pPr algn="ctr"/>
            <a:r>
              <a:rPr lang="ko-KR" altLang="en-US" sz="2000" dirty="0"/>
              <a:t>김건호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48911" y="3429000"/>
            <a:ext cx="3004663" cy="300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IOCP</a:t>
            </a:r>
          </a:p>
          <a:p>
            <a:pPr algn="ctr"/>
            <a:r>
              <a:rPr lang="ko-KR" altLang="en-US" sz="2000" dirty="0" err="1" smtClean="0"/>
              <a:t>데드레커닝</a:t>
            </a:r>
            <a:endParaRPr lang="en-US" altLang="ko-KR" sz="2000" dirty="0"/>
          </a:p>
          <a:p>
            <a:pPr algn="ctr"/>
            <a:r>
              <a:rPr lang="ko-KR" altLang="en-US" sz="2000" dirty="0"/>
              <a:t>충돌 처리</a:t>
            </a:r>
            <a:endParaRPr lang="en-US" altLang="ko-KR" sz="2000" dirty="0"/>
          </a:p>
          <a:p>
            <a:pPr algn="ctr"/>
            <a:r>
              <a:rPr lang="ko-KR" altLang="en-US" sz="2000" dirty="0" smtClean="0"/>
              <a:t>몬스터 </a:t>
            </a:r>
            <a:r>
              <a:rPr lang="en-US" altLang="ko-KR" sz="2000" dirty="0" smtClean="0"/>
              <a:t>AI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1681636" y="3428999"/>
            <a:ext cx="3004663" cy="300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sz="2000" dirty="0" smtClean="0"/>
              <a:t>조명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텍스쳐링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게임 </a:t>
            </a:r>
            <a:r>
              <a:rPr lang="en-US" altLang="ko-KR" sz="2000" dirty="0"/>
              <a:t>UI</a:t>
            </a:r>
          </a:p>
          <a:p>
            <a:pPr algn="ctr"/>
            <a:r>
              <a:rPr lang="ko-KR" altLang="en-US" sz="2000" dirty="0"/>
              <a:t>사운드</a:t>
            </a:r>
            <a:endParaRPr lang="en-US" altLang="ko-KR" sz="2000" dirty="0"/>
          </a:p>
          <a:p>
            <a:pPr algn="ctr"/>
            <a:r>
              <a:rPr lang="ko-KR" altLang="en-US" sz="2000" dirty="0" err="1" smtClean="0"/>
              <a:t>스프라이트</a:t>
            </a:r>
            <a:r>
              <a:rPr lang="ko-KR" altLang="en-US" sz="2000" dirty="0" smtClean="0"/>
              <a:t> 애니메이션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캐릭터 애니메이션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그림자 매핑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40475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7,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832037"/>
            <a:ext cx="1154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연구보고서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https://www.kocca.kr/cop/bbs/list/B0000147.do?menuNo=201825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스트라이크 좀비 시나리오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https://namu.wiki/w/%EC%B9%B4%EC%9A%B4%ED%84%B0%20%EC%8A%A4%ED%8A%B8%EB%9D%BC%EC%9D%B4%ED%81%AC%20%EC%98%A8%EB%9D%BC%EC%9D%B8/%EC%8B%9C%EB%82%98%EB%A6%AC%EC%98%A4/%EC%A2%80%EB%B9%84%20%EC%8B%9C%EB%82%98%EB%A6%AC%EC%98%A4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요약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822037" y="1846152"/>
            <a:ext cx="10007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인기를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끌 것이라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예상이 되기에 이 장르를 선택하게 되었다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 연구 분야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사용하여 협업 능력을 향상시킨다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DirectX, 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그림자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애니메이션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IOCP,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레커닝을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이용하여 게임을 제작한다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스트라이크 좀비 시나리오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차별성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부여하여 패턴을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공략할때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다양한 전략을 사용하는 재미를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얻을수있다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부담없이 즐길 수 있는 난이도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512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연구 목적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3465" y="2524714"/>
            <a:ext cx="3896183" cy="701040"/>
            <a:chOff x="294640" y="1391920"/>
            <a:chExt cx="3362689" cy="701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 및 방법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854900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195932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기술적 요소 및 중점 연구 분야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1308792"/>
            <a:ext cx="3896183" cy="701040"/>
            <a:chOff x="294640" y="1391920"/>
            <a:chExt cx="3362689" cy="70104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차별성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2524713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3854900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목적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6519446"/>
            <a:ext cx="720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55p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59p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3804" y="2960661"/>
            <a:ext cx="96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19712" y="2929394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48361" y="552426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2761"/>
            <a:ext cx="5391150" cy="20764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804" y="1038860"/>
            <a:ext cx="519595" cy="1786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12" y="961968"/>
            <a:ext cx="5267325" cy="19145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19713" y="917101"/>
            <a:ext cx="533398" cy="181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4" y="3469376"/>
            <a:ext cx="5800725" cy="19907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8651" y="3500642"/>
            <a:ext cx="566952" cy="1937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995504" y="3770312"/>
            <a:ext cx="62822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진흥원에서 발표한 자료에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따르면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년까지의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주 이용자의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순위를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보았을 때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장르의 경우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순위를 기록하고 있다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3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동안 높은 순위를 기록하고 있기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때문에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높은 순위를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기록할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것으로 예측하고 있다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370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BFD60B-0CB3-4BB3-942B-60A5C39F7430}"/>
              </a:ext>
            </a:extLst>
          </p:cNvPr>
          <p:cNvSpPr txBox="1"/>
          <p:nvPr/>
        </p:nvSpPr>
        <p:spPr>
          <a:xfrm>
            <a:off x="984315" y="2011271"/>
            <a:ext cx="813111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-DirectX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이용하여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게임을 제작한다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활용하여 협업 능력을 향상시킨다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-IOCP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활용할 수 있는 능력을 개발한다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인공지능을 개발할 수 있는 능력을 향상시킨다</a:t>
            </a: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33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정보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53928" y="1430402"/>
            <a:ext cx="3599895" cy="593095"/>
            <a:chOff x="353929" y="1430402"/>
            <a:chExt cx="1875360" cy="5930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95F2CEC-5E5D-4FD2-9D59-23E68C464718}"/>
                </a:ext>
              </a:extLst>
            </p:cNvPr>
            <p:cNvSpPr/>
            <p:nvPr/>
          </p:nvSpPr>
          <p:spPr>
            <a:xfrm>
              <a:off x="353930" y="1430402"/>
              <a:ext cx="1875359" cy="5930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84C4D6D-74A8-4B6C-A399-189185ACA086}"/>
                </a:ext>
              </a:extLst>
            </p:cNvPr>
            <p:cNvCxnSpPr/>
            <p:nvPr/>
          </p:nvCxnSpPr>
          <p:spPr>
            <a:xfrm flipV="1">
              <a:off x="353929" y="1430402"/>
              <a:ext cx="1875360" cy="905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9745CF-C19B-4110-8034-4139DA86064A}"/>
                </a:ext>
              </a:extLst>
            </p:cNvPr>
            <p:cNvSpPr txBox="1"/>
            <p:nvPr/>
          </p:nvSpPr>
          <p:spPr>
            <a:xfrm>
              <a:off x="444696" y="1464451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B4DF13-69F8-4B28-B1E3-EA018251E0BF}"/>
                </a:ext>
              </a:extLst>
            </p:cNvPr>
            <p:cNvSpPr txBox="1"/>
            <p:nvPr/>
          </p:nvSpPr>
          <p:spPr>
            <a:xfrm>
              <a:off x="717503" y="1486798"/>
              <a:ext cx="470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장르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2169538" y="1474280"/>
            <a:ext cx="157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생존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432737F-579B-4E08-94CC-EC3405B8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27" y="3438525"/>
            <a:ext cx="6812791" cy="2909441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458461" y="1430402"/>
            <a:ext cx="2864212" cy="593095"/>
            <a:chOff x="353929" y="1430402"/>
            <a:chExt cx="1875360" cy="59309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F2CEC-5E5D-4FD2-9D59-23E68C464718}"/>
                </a:ext>
              </a:extLst>
            </p:cNvPr>
            <p:cNvSpPr/>
            <p:nvPr/>
          </p:nvSpPr>
          <p:spPr>
            <a:xfrm>
              <a:off x="353930" y="1430402"/>
              <a:ext cx="1875359" cy="5930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84C4D6D-74A8-4B6C-A399-189185ACA086}"/>
                </a:ext>
              </a:extLst>
            </p:cNvPr>
            <p:cNvCxnSpPr/>
            <p:nvPr/>
          </p:nvCxnSpPr>
          <p:spPr>
            <a:xfrm flipV="1">
              <a:off x="353929" y="1430402"/>
              <a:ext cx="1875360" cy="905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09745CF-C19B-4110-8034-4139DA86064A}"/>
                </a:ext>
              </a:extLst>
            </p:cNvPr>
            <p:cNvSpPr txBox="1"/>
            <p:nvPr/>
          </p:nvSpPr>
          <p:spPr>
            <a:xfrm>
              <a:off x="444696" y="1464451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6B4DF13-69F8-4B28-B1E3-EA018251E0BF}"/>
                </a:ext>
              </a:extLst>
            </p:cNvPr>
            <p:cNvSpPr txBox="1"/>
            <p:nvPr/>
          </p:nvSpPr>
          <p:spPr>
            <a:xfrm>
              <a:off x="843774" y="1470453"/>
              <a:ext cx="841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841146" y="1439458"/>
            <a:ext cx="3779354" cy="633629"/>
            <a:chOff x="353929" y="1430402"/>
            <a:chExt cx="1875360" cy="63362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95F2CEC-5E5D-4FD2-9D59-23E68C464718}"/>
                </a:ext>
              </a:extLst>
            </p:cNvPr>
            <p:cNvSpPr/>
            <p:nvPr/>
          </p:nvSpPr>
          <p:spPr>
            <a:xfrm>
              <a:off x="353930" y="1470936"/>
              <a:ext cx="1875359" cy="5930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84C4D6D-74A8-4B6C-A399-189185ACA086}"/>
                </a:ext>
              </a:extLst>
            </p:cNvPr>
            <p:cNvCxnSpPr/>
            <p:nvPr/>
          </p:nvCxnSpPr>
          <p:spPr>
            <a:xfrm flipV="1">
              <a:off x="353929" y="1430402"/>
              <a:ext cx="1875360" cy="905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09745CF-C19B-4110-8034-4139DA86064A}"/>
                </a:ext>
              </a:extLst>
            </p:cNvPr>
            <p:cNvSpPr txBox="1"/>
            <p:nvPr/>
          </p:nvSpPr>
          <p:spPr>
            <a:xfrm>
              <a:off x="444696" y="1464451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B4DF13-69F8-4B28-B1E3-EA018251E0BF}"/>
                </a:ext>
              </a:extLst>
            </p:cNvPr>
            <p:cNvSpPr txBox="1"/>
            <p:nvPr/>
          </p:nvSpPr>
          <p:spPr>
            <a:xfrm>
              <a:off x="777166" y="1481265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시점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53929" y="2964449"/>
            <a:ext cx="1875360" cy="593095"/>
            <a:chOff x="353929" y="1430402"/>
            <a:chExt cx="1875360" cy="5930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5F2CEC-5E5D-4FD2-9D59-23E68C464718}"/>
                </a:ext>
              </a:extLst>
            </p:cNvPr>
            <p:cNvSpPr/>
            <p:nvPr/>
          </p:nvSpPr>
          <p:spPr>
            <a:xfrm>
              <a:off x="353930" y="1430402"/>
              <a:ext cx="1875359" cy="5930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84C4D6D-74A8-4B6C-A399-189185ACA086}"/>
                </a:ext>
              </a:extLst>
            </p:cNvPr>
            <p:cNvCxnSpPr/>
            <p:nvPr/>
          </p:nvCxnSpPr>
          <p:spPr>
            <a:xfrm flipV="1">
              <a:off x="353929" y="1430402"/>
              <a:ext cx="1875360" cy="905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09745CF-C19B-4110-8034-4139DA86064A}"/>
                </a:ext>
              </a:extLst>
            </p:cNvPr>
            <p:cNvSpPr txBox="1"/>
            <p:nvPr/>
          </p:nvSpPr>
          <p:spPr>
            <a:xfrm>
              <a:off x="528162" y="1469867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B4DF13-69F8-4B28-B1E3-EA018251E0BF}"/>
                </a:ext>
              </a:extLst>
            </p:cNvPr>
            <p:cNvSpPr txBox="1"/>
            <p:nvPr/>
          </p:nvSpPr>
          <p:spPr>
            <a:xfrm>
              <a:off x="958222" y="1500277"/>
              <a:ext cx="1107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조작법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6491503" y="146445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9691729" y="1499497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인칭 시점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823" y="3952875"/>
            <a:ext cx="18573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9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정보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4520" y="1393183"/>
            <a:ext cx="3269009" cy="720000"/>
            <a:chOff x="4472305" y="1755917"/>
            <a:chExt cx="3269009" cy="720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0AD760-CE61-40EE-8993-A42E53E753DC}"/>
                </a:ext>
              </a:extLst>
            </p:cNvPr>
            <p:cNvSpPr/>
            <p:nvPr/>
          </p:nvSpPr>
          <p:spPr>
            <a:xfrm>
              <a:off x="4472305" y="1755917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E319242-62D6-4531-9737-68FDE7E3AF9C}"/>
                </a:ext>
              </a:extLst>
            </p:cNvPr>
            <p:cNvCxnSpPr/>
            <p:nvPr/>
          </p:nvCxnSpPr>
          <p:spPr>
            <a:xfrm>
              <a:off x="4472305" y="1765148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0D59D5-9241-49BB-ADAB-76C9EED60762}"/>
                </a:ext>
              </a:extLst>
            </p:cNvPr>
            <p:cNvSpPr txBox="1"/>
            <p:nvPr/>
          </p:nvSpPr>
          <p:spPr>
            <a:xfrm>
              <a:off x="4577080" y="1839767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5243514" y="1855913"/>
              <a:ext cx="24978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진행 방법</a:t>
              </a: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228600" y="3156381"/>
            <a:ext cx="3873435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역할 및 장비 선택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3817" y="3156382"/>
            <a:ext cx="2753544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웨이브 시작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2342" y="3156381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준비 시간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777286" y="2637747"/>
            <a:ext cx="1141839" cy="518634"/>
            <a:chOff x="7697361" y="2190750"/>
            <a:chExt cx="1141839" cy="518634"/>
          </a:xfrm>
        </p:grpSpPr>
        <p:cxnSp>
          <p:nvCxnSpPr>
            <p:cNvPr id="23" name="직선 연결선 22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10800000">
            <a:off x="7809267" y="4061256"/>
            <a:ext cx="1141839" cy="518634"/>
            <a:chOff x="7697361" y="2190750"/>
            <a:chExt cx="1141839" cy="518634"/>
          </a:xfrm>
        </p:grpSpPr>
        <p:cxnSp>
          <p:nvCxnSpPr>
            <p:cNvPr id="39" name="직선 연결선 38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>
            <a:stCxn id="2" idx="3"/>
            <a:endCxn id="15" idx="1"/>
          </p:cNvCxnSpPr>
          <p:nvPr/>
        </p:nvCxnSpPr>
        <p:spPr>
          <a:xfrm>
            <a:off x="4102035" y="3608819"/>
            <a:ext cx="84178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125861" y="4061256"/>
            <a:ext cx="8024" cy="1297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48675" y="277800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7755156" y="3378989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842593" y="4992026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 종료 시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58446" y="5425216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탈출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8326655" y="586237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9112311" y="2758190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구매 및 방어 위치 선정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200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3CAC39-31A1-4ADB-B03E-9C545CF0915F}"/>
              </a:ext>
            </a:extLst>
          </p:cNvPr>
          <p:cNvSpPr/>
          <p:nvPr/>
        </p:nvSpPr>
        <p:spPr>
          <a:xfrm>
            <a:off x="6472174" y="1923459"/>
            <a:ext cx="3877524" cy="64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E895B8-415C-412E-82A7-E7BAFA1192DE}"/>
              </a:ext>
            </a:extLst>
          </p:cNvPr>
          <p:cNvSpPr/>
          <p:nvPr/>
        </p:nvSpPr>
        <p:spPr>
          <a:xfrm>
            <a:off x="1195602" y="1923459"/>
            <a:ext cx="3877524" cy="625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 연구 분야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DFA8B2-E593-4E12-9F41-287ED75A92B2}"/>
              </a:ext>
            </a:extLst>
          </p:cNvPr>
          <p:cNvSpPr/>
          <p:nvPr/>
        </p:nvSpPr>
        <p:spPr>
          <a:xfrm>
            <a:off x="6472174" y="3045708"/>
            <a:ext cx="3877524" cy="20787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5D43C-4014-487E-A632-B7DEE9E4BED2}"/>
              </a:ext>
            </a:extLst>
          </p:cNvPr>
          <p:cNvSpPr/>
          <p:nvPr/>
        </p:nvSpPr>
        <p:spPr>
          <a:xfrm>
            <a:off x="1195602" y="3045707"/>
            <a:ext cx="3877524" cy="20787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7AA14-1D05-4103-AE90-3A0595FC06FF}"/>
              </a:ext>
            </a:extLst>
          </p:cNvPr>
          <p:cNvSpPr/>
          <p:nvPr/>
        </p:nvSpPr>
        <p:spPr>
          <a:xfrm>
            <a:off x="1308848" y="199241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1C2D9-18CD-493B-8168-A3615AC609AD}"/>
              </a:ext>
            </a:extLst>
          </p:cNvPr>
          <p:cNvSpPr txBox="1"/>
          <p:nvPr/>
        </p:nvSpPr>
        <p:spPr>
          <a:xfrm>
            <a:off x="1362086" y="2002885"/>
            <a:ext cx="3738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EDD217-D66D-44B4-B29F-F180436B3F81}"/>
              </a:ext>
            </a:extLst>
          </p:cNvPr>
          <p:cNvSpPr/>
          <p:nvPr/>
        </p:nvSpPr>
        <p:spPr>
          <a:xfrm>
            <a:off x="6582656" y="200288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DBA97-0B6B-4005-B9D9-172D009860BE}"/>
              </a:ext>
            </a:extLst>
          </p:cNvPr>
          <p:cNvSpPr txBox="1"/>
          <p:nvPr/>
        </p:nvSpPr>
        <p:spPr>
          <a:xfrm>
            <a:off x="6636694" y="2018371"/>
            <a:ext cx="372218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0BCC-D580-4DF4-80C8-51DCBEAD1DBA}"/>
              </a:ext>
            </a:extLst>
          </p:cNvPr>
          <p:cNvSpPr txBox="1"/>
          <p:nvPr/>
        </p:nvSpPr>
        <p:spPr>
          <a:xfrm>
            <a:off x="6582656" y="3297903"/>
            <a:ext cx="2239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레커닝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3B112-C585-4368-8D85-2762D2D3DED4}"/>
              </a:ext>
            </a:extLst>
          </p:cNvPr>
          <p:cNvSpPr txBox="1"/>
          <p:nvPr/>
        </p:nvSpPr>
        <p:spPr>
          <a:xfrm>
            <a:off x="1308848" y="3115563"/>
            <a:ext cx="28777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조명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그림자 매핑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오브젝트 애니메이션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스프라이트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애니메이션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084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489</Words>
  <Application>Microsoft Office PowerPoint</Application>
  <PresentationFormat>와이드스크린</PresentationFormat>
  <Paragraphs>145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 Bold</vt:lpstr>
      <vt:lpstr>마루 부리 Beta</vt:lpstr>
      <vt:lpstr>맑은 고딕</vt:lpstr>
      <vt:lpstr>한컴 윤고딕 720</vt:lpstr>
      <vt:lpstr>Adobe Arabic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 하늘</cp:lastModifiedBy>
  <cp:revision>222</cp:revision>
  <dcterms:created xsi:type="dcterms:W3CDTF">2020-10-10T02:21:24Z</dcterms:created>
  <dcterms:modified xsi:type="dcterms:W3CDTF">2021-12-01T04:29:22Z</dcterms:modified>
</cp:coreProperties>
</file>