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5" r:id="rId3"/>
    <p:sldId id="269" r:id="rId4"/>
    <p:sldId id="278" r:id="rId5"/>
    <p:sldId id="289" r:id="rId6"/>
    <p:sldId id="307" r:id="rId7"/>
    <p:sldId id="308" r:id="rId8"/>
    <p:sldId id="296" r:id="rId9"/>
    <p:sldId id="284" r:id="rId10"/>
    <p:sldId id="290" r:id="rId11"/>
    <p:sldId id="291" r:id="rId12"/>
    <p:sldId id="297" r:id="rId13"/>
    <p:sldId id="292" r:id="rId14"/>
    <p:sldId id="293" r:id="rId15"/>
    <p:sldId id="273" r:id="rId16"/>
    <p:sldId id="305" r:id="rId17"/>
    <p:sldId id="299" r:id="rId18"/>
    <p:sldId id="302" r:id="rId19"/>
    <p:sldId id="301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289"/>
            <p14:sldId id="307"/>
            <p14:sldId id="308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  <p14:sldId id="305"/>
            <p14:sldId id="299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5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cca.kr/cop/bbs/list/B0000147.do?menuNo=2018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2u.com/detail/escape-from-tarkov-guide-how-to-extract-and-find-extraction-point-locations.html" TargetMode="External"/><Relationship Id="rId4" Type="http://schemas.openxmlformats.org/officeDocument/2006/relationships/hyperlink" Target="https://www.youtube.com/watch?v=1bI7M3mOOb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2017180002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414" y="5426286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확인란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6414" y="6812281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 flipV="1">
            <a:off x="2985029" y="572806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 flipV="1">
            <a:off x="0" y="5737955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" y="5800781"/>
            <a:ext cx="2939310" cy="101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A*, </a:t>
            </a:r>
            <a:r>
              <a:rPr lang="en-US" altLang="ko-KR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길 찾기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상태에 따른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및 캐릭터 애니메이션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시간에 따른 조명 및 그림자 변화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IOCP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효율적인 멀티 </a:t>
            </a:r>
            <a:r>
              <a:rPr lang="ko-KR" altLang="en-US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구현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이용한 트래픽 데이터 감소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98640" y="1425748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98640" y="2919870"/>
            <a:ext cx="1708606" cy="981075"/>
            <a:chOff x="481844" y="1208792"/>
            <a:chExt cx="1708606" cy="981075"/>
          </a:xfrm>
        </p:grpSpPr>
        <p:sp>
          <p:nvSpPr>
            <p:cNvPr id="17" name="액자 16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고선우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8640" y="4465119"/>
            <a:ext cx="1708606" cy="981075"/>
            <a:chOff x="481844" y="1208792"/>
            <a:chExt cx="1708606" cy="981075"/>
          </a:xfrm>
        </p:grpSpPr>
        <p:sp>
          <p:nvSpPr>
            <p:cNvPr id="22" name="액자 21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김건호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4445920"/>
            <a:ext cx="62960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3056463"/>
            <a:ext cx="629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464372"/>
            <a:ext cx="8501623" cy="1598534"/>
            <a:chOff x="822389" y="4902522"/>
            <a:chExt cx="8501623" cy="1598534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김건호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A*, </a:t>
              </a:r>
              <a:r>
                <a:rPr lang="en-US" altLang="ko-KR" sz="23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Dijkstra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길 찾기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상태에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따른 </a:t>
              </a:r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FSM</a:t>
              </a:r>
            </a:p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IOCP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멀티플레이 구현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데드 레커닝 알고리즘 구현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665001"/>
            <a:ext cx="8501626" cy="1966802"/>
            <a:chOff x="822389" y="1579937"/>
            <a:chExt cx="8501626" cy="1966802"/>
          </a:xfrm>
        </p:grpSpPr>
        <p:grpSp>
          <p:nvGrpSpPr>
            <p:cNvPr id="5" name="그룹 4"/>
            <p:cNvGrpSpPr/>
            <p:nvPr/>
          </p:nvGrpSpPr>
          <p:grpSpPr>
            <a:xfrm>
              <a:off x="822391" y="1579937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22389" y="2565664"/>
              <a:ext cx="1708606" cy="981075"/>
              <a:chOff x="481845" y="1340221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고선우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2392577"/>
              <a:ext cx="62960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캐릭터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게임내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시간에 따른 조명 및 그림자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변화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90" y="1670363"/>
              <a:ext cx="629602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효과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6" y="1210605"/>
            <a:ext cx="9490290" cy="5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1479737"/>
            <a:ext cx="11544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 진흥원 연구보고서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www.kocca.kr/cop/bbs/list/B0000147.do?menuNo=201825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hlinkClick r:id="rId4" tooltip="https://www.youtube.com/watch?v=1bI7M3mOObU"/>
              </a:rPr>
              <a:t>7days to die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썸네일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–</a:t>
            </a:r>
            <a:r>
              <a:rPr lang="ko-KR" altLang="en-US" dirty="0" smtClean="0">
                <a:hlinkClick r:id="rId4" tooltip="https://www.youtube.com/watch?v=1bI7M3mOObU"/>
              </a:rPr>
              <a:t> </a:t>
            </a:r>
            <a:r>
              <a:rPr lang="en-US" altLang="ko-KR" dirty="0" smtClean="0">
                <a:hlinkClick r:id="rId4" tooltip="https://www.youtube.com/watch?v=1bI7M3mOObU"/>
              </a:rPr>
              <a:t>https</a:t>
            </a:r>
            <a:r>
              <a:rPr lang="en-US" altLang="ko-KR" dirty="0">
                <a:hlinkClick r:id="rId4" tooltip="https://www.youtube.com/watch?v=1bI7M3mOObU"/>
              </a:rPr>
              <a:t>://www.youtube.com/watch?v=1bI7M3mOObU</a:t>
            </a:r>
            <a:endParaRPr lang="ko-KR" altLang="en-US" dirty="0"/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Escape From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 smtClean="0">
                <a:hlinkClick r:id="rId5" tooltip="https://www.z2u.com/detail/escape-from-tarkov-guide-how-to-extract-and-find-extraction-point-locations.html"/>
              </a:rPr>
              <a:t>https</a:t>
            </a:r>
            <a:r>
              <a:rPr lang="en-US" altLang="ko-KR" dirty="0">
                <a:hlinkClick r:id="rId5" tooltip="https://www.z2u.com/detail/escape-from-tarkov-guide-how-to-extract-and-find-extraction-point-locations.html"/>
              </a:rPr>
              <a:t>://www.z2u.com/detail/escape-from-tarkov-guide-how-to-extract-and-find-extraction-point-locations.html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2242185" y="2689562"/>
            <a:ext cx="7530465" cy="1015663"/>
            <a:chOff x="365760" y="2413337"/>
            <a:chExt cx="7530465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061210" y="2413337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1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179" y="132964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52625"/>
            <a:ext cx="2781300" cy="933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8603" y="2065407"/>
            <a:ext cx="734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웨이브로 이루어져 있으며 매 웨이브가 끝날 때 마다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준비시간이 있다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전부 생존할 경우 탈출구로 이동하여 이동시 게임 </a:t>
            </a:r>
            <a:r>
              <a:rPr lang="ko-KR" altLang="en-US" sz="20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1" y="3495675"/>
            <a:ext cx="3163353" cy="30422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179" y="349567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7378" y="3695730"/>
            <a:ext cx="7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웨이브가 끝날 때 마다 이용할 수 있으며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회복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소모성 아이템을 구매 할 수 있다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돈은 몬스터 처치 시 획득한다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1726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980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/>
          <p:cNvCxnSpPr>
            <a:stCxn id="64" idx="3"/>
          </p:cNvCxnSpPr>
          <p:nvPr/>
        </p:nvCxnSpPr>
        <p:spPr>
          <a:xfrm flipV="1">
            <a:off x="2604454" y="3112700"/>
            <a:ext cx="2228097" cy="2845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6783" y="5541469"/>
            <a:ext cx="2217671" cy="8334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81630" y="1696307"/>
            <a:ext cx="118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AutoShape 6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9261475" y="31127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컴퓨터 게이머 키보드 Wasd 키 벡터 일러스트레이션 Wasd 키 게임 컨트롤 키보드 버튼 로고에 대한 스톡 벡터 아트 및 기타 이미지  - iSt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3" y="1774376"/>
            <a:ext cx="1701232" cy="17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995416" y="2429649"/>
            <a:ext cx="118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75" y="1217910"/>
            <a:ext cx="1866900" cy="27051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88104" y="2429649"/>
            <a:ext cx="82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4" name="Picture 16" descr="Bar, keyboard, space, tutorial icon - Download on Iconfinder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476">
            <a:off x="5962137" y="3000168"/>
            <a:ext cx="1541723" cy="1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984051" y="3572313"/>
            <a:ext cx="9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8" name="Picture 20" descr="IconExperience » V-Collection » Keyboard Key R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75" y="4253068"/>
            <a:ext cx="914053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4847432" y="4573266"/>
            <a:ext cx="118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70" name="Picture 22" descr="IconExperience » V-Collection » Keyboard Key F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1" y="5330777"/>
            <a:ext cx="873811" cy="8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774009" y="5578381"/>
            <a:ext cx="144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74" name="Picture 26" descr="마우스 무료 아이콘 의 ionic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62" y="4305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655568" y="5041100"/>
            <a:ext cx="19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이동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1852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178" y="2061093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 시간이 주어진다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48397"/>
            <a:ext cx="23526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2742658"/>
            <a:ext cx="4038600" cy="990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178" y="3869829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시간이 끝나면 웨이브가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시작되면 적이 몰려온다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8" y="4495800"/>
            <a:ext cx="196215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177" y="5540811"/>
            <a:ext cx="856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남은 적이 화면에 표시가 되며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적을 사살할 경우 웨이브가 끝나며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준비시간이 주어진다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준비시간 동안 상점을 이용하여 다음 웨이브를 준비한다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0131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559459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2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2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2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3317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21632" y="992430"/>
            <a:ext cx="1184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되기에 선택하게 되었다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14812"/>
            <a:ext cx="6199271" cy="249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3689838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전투를 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반복하여 전부 버틸 경우 탈출구가 생긴다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4333875"/>
            <a:ext cx="8286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8" y="5587452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탈출구에 생존자들이 전부 모일 경우 탈출이 되며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734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" y="3469376"/>
            <a:ext cx="5800725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8651" y="3500642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3374530"/>
            <a:ext cx="6282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따르면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순위를 기록하고 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기록할 것이라고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예측되기에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504385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공격하는 몬스터로부터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있는 모든 수단을 이용하여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197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57" y="1586910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9800" y="4987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2168998"/>
            <a:ext cx="4905443" cy="3145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70" y="2168998"/>
            <a:ext cx="4807017" cy="31457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51512" y="3209803"/>
            <a:ext cx="9810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54943" y="26677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후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519" y="543001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적들에게서 방어를 하며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926207" y="543001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웨이브가 끝나면 탈출구로 이동한다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776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28575" y="1271008"/>
            <a:ext cx="2414189" cy="5246372"/>
            <a:chOff x="711030" y="1098552"/>
            <a:chExt cx="3727718" cy="5490551"/>
          </a:xfrm>
        </p:grpSpPr>
        <p:grpSp>
          <p:nvGrpSpPr>
            <p:cNvPr id="69" name="그룹 68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9170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 몬스터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1222" y="1271008"/>
            <a:ext cx="2414189" cy="5246372"/>
            <a:chOff x="711030" y="1098552"/>
            <a:chExt cx="3727718" cy="5490551"/>
          </a:xfrm>
        </p:grpSpPr>
        <p:grpSp>
          <p:nvGrpSpPr>
            <p:cNvPr id="78" name="그룹 77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574993" y="1100687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몬스터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47900" y="1271008"/>
            <a:ext cx="2414189" cy="5246372"/>
            <a:chOff x="711030" y="1098552"/>
            <a:chExt cx="3727718" cy="5490551"/>
          </a:xfrm>
        </p:grpSpPr>
        <p:grpSp>
          <p:nvGrpSpPr>
            <p:cNvPr id="87" name="그룹 86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54287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은신 몬스터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26" name="Picture 2" descr="카운터 스트라이크 온라인/좀비 모드/좀비의 종류 - 나무위키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73" y="1722799"/>
            <a:ext cx="1946614" cy="21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lker (Killing Floor 2) - Tripwire Interactive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13" y="1900250"/>
            <a:ext cx="3167578" cy="17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ch | Back 4 Blood Wiki | Fandom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8" y="1640340"/>
            <a:ext cx="2165154" cy="22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046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4046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9047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79047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34031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534031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8103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09058" y="556057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 시 시체가 남아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 감소 구역 생성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1749" y="4301728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많으며 근접공격을 하며 플레이어에게 다가와 공격한다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89745" y="555900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광폭화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속도 변화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82" y="4356788"/>
            <a:ext cx="22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느리지만 체력이 많고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위력이 강하다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23690" y="557192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은신        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시 은신 해제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33621" y="4330716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 시야 밖에서 공격하려고 한다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468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역할 및 장비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웨이브 시작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준비 시간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탈출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차이점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80975" y="5856796"/>
            <a:ext cx="62960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미션을 </a:t>
            </a:r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클리어해가는 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4" y="2055213"/>
            <a:ext cx="519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패턴을 가지고 있어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패턴을 공략하는 재미를 얻을 수 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789</Words>
  <Application>Microsoft Office PowerPoint</Application>
  <PresentationFormat>와이드스크린</PresentationFormat>
  <Paragraphs>221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나눔고딕 ExtraBold</vt:lpstr>
      <vt:lpstr>나눔스퀘어 Bold</vt:lpstr>
      <vt:lpstr>마루 부리 Beta</vt:lpstr>
      <vt:lpstr>맑은 고딕</vt:lpstr>
      <vt:lpstr>한컴 윤고딕 720</vt:lpstr>
      <vt:lpstr>Adobe Arabic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408</cp:revision>
  <dcterms:created xsi:type="dcterms:W3CDTF">2020-10-10T02:21:24Z</dcterms:created>
  <dcterms:modified xsi:type="dcterms:W3CDTF">2021-12-11T13:06:25Z</dcterms:modified>
</cp:coreProperties>
</file>