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75" r:id="rId5"/>
    <p:sldId id="274" r:id="rId6"/>
    <p:sldId id="271" r:id="rId7"/>
    <p:sldId id="272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545174"/>
            <a:chOff x="365760" y="2456359"/>
            <a:chExt cx="7251940" cy="15451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9867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109036"/>
            <a:ext cx="3537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en-US" altLang="ko-KR" dirty="0"/>
              <a:t>1. https://namu.wiki/w/%EC%B9%B4%EC%9A%B4%ED%84%B0%20%EC%8A%A4%ED%8A%B8%EB%9D%BC%EC%9D%B4%ED%81%AC%20%EC%98%A8%EB%9D%BC%EC%9D%B8/%EC%8B%9C%EB%82%98%EB%A6%AC%EC%98%A4/%EC%A2%80%EB%B9%84%20%EC%8B%9C%EB%82%98%EB%A6%AC%EC%98%A4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개인 별 준비 현황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 목적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324488" y="1058464"/>
            <a:ext cx="11438021" cy="5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822390" y="3618576"/>
            <a:ext cx="8131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게임 제작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협업 능력을 향상시킨다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활용할 수 있는 능력을 개발한다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822390" y="1796598"/>
            <a:ext cx="102667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한국 게임 시장을 볼 때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위주의 게임들은 많았지만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 옛날에 나온 것을 제외하면 없다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꾸준히 사랑을 받는 장르이다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942063" y="185906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40000" cy="720000"/>
            <a:chOff x="4472305" y="1755917"/>
            <a:chExt cx="3240000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655325" y="187054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2390" y="4514049"/>
            <a:ext cx="3240000" cy="720000"/>
            <a:chOff x="8339455" y="1767392"/>
            <a:chExt cx="3240000" cy="7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2CFFAE-A2FA-472C-8003-57FF84723AD2}"/>
                </a:ext>
              </a:extLst>
            </p:cNvPr>
            <p:cNvSpPr/>
            <p:nvPr/>
          </p:nvSpPr>
          <p:spPr>
            <a:xfrm>
              <a:off x="8339455" y="176739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C07978A-3E1D-46A6-B317-F9BBA0447B67}"/>
                </a:ext>
              </a:extLst>
            </p:cNvPr>
            <p:cNvCxnSpPr/>
            <p:nvPr/>
          </p:nvCxnSpPr>
          <p:spPr>
            <a:xfrm>
              <a:off x="8339455" y="177662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6D601B-0570-4A2A-901D-FAC5B622A5F1}"/>
                </a:ext>
              </a:extLst>
            </p:cNvPr>
            <p:cNvSpPr txBox="1"/>
            <p:nvPr/>
          </p:nvSpPr>
          <p:spPr>
            <a:xfrm>
              <a:off x="8444230" y="185124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52CDC-52CE-4003-AA05-B667F0D299C0}"/>
                </a:ext>
              </a:extLst>
            </p:cNvPr>
            <p:cNvSpPr txBox="1"/>
            <p:nvPr/>
          </p:nvSpPr>
          <p:spPr>
            <a:xfrm>
              <a:off x="9559345" y="188201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206190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459789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711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순서 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CCF52165-B212-414E-9BCB-D6E5E1ACD1C7}"/>
              </a:ext>
            </a:extLst>
          </p:cNvPr>
          <p:cNvSpPr/>
          <p:nvPr/>
        </p:nvSpPr>
        <p:spPr>
          <a:xfrm>
            <a:off x="7678653" y="2612525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51D60AEF-1C73-4204-BD99-F8A0B68B3B27}"/>
              </a:ext>
            </a:extLst>
          </p:cNvPr>
          <p:cNvSpPr/>
          <p:nvPr/>
        </p:nvSpPr>
        <p:spPr>
          <a:xfrm>
            <a:off x="4063916" y="261252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AE12691B-85C8-4807-8C9D-B79A6EC7AA4F}"/>
              </a:ext>
            </a:extLst>
          </p:cNvPr>
          <p:cNvSpPr/>
          <p:nvPr/>
        </p:nvSpPr>
        <p:spPr>
          <a:xfrm>
            <a:off x="449179" y="2612525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1786957" y="305994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9CF51-F471-4405-9B1D-CB60256B0B83}"/>
              </a:ext>
            </a:extLst>
          </p:cNvPr>
          <p:cNvSpPr txBox="1"/>
          <p:nvPr/>
        </p:nvSpPr>
        <p:spPr>
          <a:xfrm>
            <a:off x="5657969" y="305993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0693A-B177-41E4-BFC9-9697F70BB0B7}"/>
              </a:ext>
            </a:extLst>
          </p:cNvPr>
          <p:cNvSpPr txBox="1"/>
          <p:nvPr/>
        </p:nvSpPr>
        <p:spPr>
          <a:xfrm>
            <a:off x="9272706" y="306235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449179" y="4459807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가진 장비를 이용해 적들을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방어할 준비를 한다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3802223" y="4459807"/>
            <a:ext cx="371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다가오는 적들의 공격에서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살아남아 모든 적을 제거해서 생존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7609208" y="4459807"/>
            <a:ext cx="462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중 피해를 입은 것을 복구를 하며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전투에서 사용 할 것을 미리 준비한다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8731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 </a:t>
                </a: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2019,2022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32377" y="3154973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90333" y="3159992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29439" y="4054556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0008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스플래터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9854649" y="1762535"/>
            <a:ext cx="98937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131318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79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" y="2000405"/>
            <a:ext cx="5522411" cy="3666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762040" y="3331118"/>
            <a:ext cx="6604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있던 좀비 모드를 이용한 스토리 모드이며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유저들끼리 협동하여 생존하는 것이 중점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좀비를 죽이면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 과 경험치가 오르며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방탄복 등을 업그레이드가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수치는 클래스마다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다름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54" y="5667374"/>
            <a:ext cx="87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사진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31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5103016" y="3591973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9401" y="1069449"/>
            <a:ext cx="9401175" cy="2418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9402" y="4194250"/>
            <a:ext cx="9401175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1" y="106925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차별성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1942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경쟁성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227436" y="1653338"/>
            <a:ext cx="872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단순한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체력만 증가시킨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 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882356"/>
            <a:ext cx="933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적들에게 다른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부여하여 좀 더 다양한 전략을 사용해볼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가져서 패턴을 공략하는 재미를 얻을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없이도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클리어를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6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311</Words>
  <Application>Microsoft Office PowerPoint</Application>
  <PresentationFormat>와이드스크린</PresentationFormat>
  <Paragraphs>89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 Bold</vt:lpstr>
      <vt:lpstr>마루 부리 Beta</vt:lpstr>
      <vt:lpstr>한컴 윤고딕 720</vt:lpstr>
      <vt:lpstr>Adobe Arabic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79</cp:revision>
  <dcterms:created xsi:type="dcterms:W3CDTF">2020-10-10T02:21:24Z</dcterms:created>
  <dcterms:modified xsi:type="dcterms:W3CDTF">2021-11-16T16:45:03Z</dcterms:modified>
</cp:coreProperties>
</file>