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9" r:id="rId3"/>
    <p:sldId id="270" r:id="rId4"/>
    <p:sldId id="275" r:id="rId5"/>
    <p:sldId id="274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BBAC"/>
    <a:srgbClr val="81AABE"/>
    <a:srgbClr val="CF8595"/>
    <a:srgbClr val="BDBEB6"/>
    <a:srgbClr val="989292"/>
    <a:srgbClr val="7B5743"/>
    <a:srgbClr val="C0BFBB"/>
    <a:srgbClr val="A2C7DA"/>
    <a:srgbClr val="989194"/>
    <a:srgbClr val="7F48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40" autoAdjust="0"/>
  </p:normalViewPr>
  <p:slideViewPr>
    <p:cSldViewPr snapToGrid="0" showGuides="1">
      <p:cViewPr varScale="1">
        <p:scale>
          <a:sx n="101" d="100"/>
          <a:sy n="101" d="100"/>
        </p:scale>
        <p:origin x="9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7CB0F-B526-4CDE-9D63-911F4FB46D9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40483-BDD4-43AA-89BC-719DE7BB9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5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5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68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D0A82-D483-453B-8102-767CD256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09C9E-8C7E-404A-823A-9ED17278C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3C82A-F4F7-48BB-BC68-B22D395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12C3F-0F59-4F69-B7A9-A761170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BA2B6-9245-4D49-BD98-5C04AA07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88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322A-BCEA-4E6F-9A38-3E4D754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33D2C-5CBD-4539-9966-D22ABF09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B8298-ADF1-4615-89C9-83BA7485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0575D-7675-475C-9371-00DE5482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CC08B-6128-4D53-932D-3052331C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8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EC1F50-3BF1-4317-A85B-C04BB7B67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03605-0AAE-4F30-A505-5BBB2C7F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28B2-9119-4902-97F5-9F059FE4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78140-F929-4597-929D-D7FB57F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DA344-B855-4C41-A121-AF188928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39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7C16-8482-4693-A47D-57363DD1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75CFF-EA4E-4737-9512-A87C7F41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6E91B-8534-4591-9564-07C36F8B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F5936-5259-47B8-9A66-8792BB0D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FAB7-0042-4C2D-9A84-D48BEF2D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75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131D0-93B5-401D-AC31-297E2C2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64B59-1283-41CE-9D24-9F7682CB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B631-CF96-442F-9135-B84D66AC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1C4CB-7BDC-4C6C-A7C4-97D81EF7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5AEA1-E28A-476F-9B3C-D057FB74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46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86CCC-52A9-40C6-A1CA-770648F2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96B46-62C0-4C83-9BBB-AE4423324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72646-36D6-4A9C-BFDD-29E43180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33C6E-936C-4B34-A5F0-233FA7C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E96CF-F339-402F-B647-37394C26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B233A-3018-4848-9DF5-2A86F4A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58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E4AC-D819-4029-BAFB-2E38C8CF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2562C-DC2F-4920-9444-7E42825E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9428E-086C-4681-A482-E5BF0270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55746D-2351-4568-9D21-CB74293AE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1FD2E2-EED2-43C6-B409-684C14DE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746D30-E1BB-454D-BFCC-FC1BE34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37BDBD-6D89-4481-B68F-6188A863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06826-ADC3-414B-A05F-6CE8791C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68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A5423-4F77-4004-91A4-54B875E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7ADB5-0D03-4BC3-A80A-7F595025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7DA00-9407-4DF7-A4E6-7246A90F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4B1F9B-1BC3-47D4-B4EF-19F345F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497B08-7D82-41E3-B2A8-8B980C20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5526E-C328-4844-AC92-0FF7749B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FA6C5-2875-45F4-AEB0-6852C91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4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45F2-9BD2-4E69-B78C-3ECB1B8B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0D260-BA7D-41F7-BB8E-CCE20ABB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92614-EDBF-4DB3-AA89-A01C5388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F70BD-F0EE-4246-900B-B50EF409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00FF8-DAEA-41AB-847D-9756D89D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6B4B2-1303-4F8F-B02E-1AFF6CB1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79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87810-AD2A-48B6-87B3-1517245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0DE20-0CAD-4BEE-B809-9DB43DE2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F2796-B956-4354-A0C2-716E524BC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00BDB-083E-4F65-AC22-DE6D3D64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98EEE-673C-41CD-8312-A1DB066A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086EA-923A-43B6-8A44-08379F5F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8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E6C03E-F806-483D-94FB-8DE4E05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579FB-4E06-406A-8B2E-EB3887B8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83B1B-33F6-41AF-BA0B-FD3EB0B4A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E41D3-FDD6-4C2F-B69D-C47B21A8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96E50-66C0-4C98-849E-676F33BA1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24D999A-197B-4781-A07F-304788783B2A}"/>
              </a:ext>
            </a:extLst>
          </p:cNvPr>
          <p:cNvGrpSpPr/>
          <p:nvPr/>
        </p:nvGrpSpPr>
        <p:grpSpPr>
          <a:xfrm>
            <a:off x="365760" y="2456359"/>
            <a:ext cx="7251940" cy="1545174"/>
            <a:chOff x="365760" y="2456359"/>
            <a:chExt cx="7251940" cy="154517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D67AFD-0B94-4F92-BA6D-FB984844FEC5}"/>
                </a:ext>
              </a:extLst>
            </p:cNvPr>
            <p:cNvSpPr txBox="1"/>
            <p:nvPr/>
          </p:nvSpPr>
          <p:spPr>
            <a:xfrm>
              <a:off x="365760" y="2456359"/>
              <a:ext cx="29867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spc="-3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졸작 초안</a:t>
              </a:r>
              <a:endParaRPr lang="ko-KR" altLang="en-US" sz="6000" spc="-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783CA3-7DA0-435D-871A-C3B2F63D42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4D3BF4-7099-4139-8321-EEB0429E1B3B}"/>
                </a:ext>
              </a:extLst>
            </p:cNvPr>
            <p:cNvSpPr txBox="1"/>
            <p:nvPr/>
          </p:nvSpPr>
          <p:spPr>
            <a:xfrm>
              <a:off x="365760" y="36322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2021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졸작 초안</a:t>
              </a:r>
              <a:endPara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480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8B89C7-1FCB-4BBA-8C29-892652F677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DF563-2853-4F52-868B-7F0EE3188353}"/>
              </a:ext>
            </a:extLst>
          </p:cNvPr>
          <p:cNvSpPr txBox="1"/>
          <p:nvPr/>
        </p:nvSpPr>
        <p:spPr>
          <a:xfrm>
            <a:off x="0" y="24469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rPr>
              <a:t>목차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1308792"/>
            <a:ext cx="3896183" cy="701040"/>
            <a:chOff x="294640" y="1391920"/>
            <a:chExt cx="3362689" cy="70104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7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연구 목적 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o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3465" y="2524714"/>
            <a:ext cx="3896183" cy="701040"/>
            <a:chOff x="294640" y="1391920"/>
            <a:chExt cx="3362689" cy="7010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게임 소개 및 방법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3854900"/>
            <a:ext cx="3896183" cy="701040"/>
            <a:chOff x="294640" y="1391920"/>
            <a:chExt cx="3362689" cy="70104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개발 환경 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o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5195932"/>
            <a:ext cx="5608605" cy="701040"/>
            <a:chOff x="294640" y="1391920"/>
            <a:chExt cx="4840634" cy="70104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99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기술적 요소 및 중점 연구 분야 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o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572312" y="1303370"/>
            <a:ext cx="3896183" cy="701040"/>
            <a:chOff x="294640" y="1391920"/>
            <a:chExt cx="3362689" cy="70104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개인 별 준비 현황 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v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574527" y="2519292"/>
            <a:ext cx="3896183" cy="701040"/>
            <a:chOff x="294640" y="1391920"/>
            <a:chExt cx="3362689" cy="70104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6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타 게임과의 차별성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572312" y="3854901"/>
            <a:ext cx="3896183" cy="701040"/>
            <a:chOff x="294640" y="1391920"/>
            <a:chExt cx="3362689" cy="70104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7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역할 분담 및 일정 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v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572312" y="5190510"/>
            <a:ext cx="3896183" cy="701040"/>
            <a:chOff x="294640" y="1391920"/>
            <a:chExt cx="3362689" cy="70104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8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참고문헌 </a:t>
              </a:r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o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153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 목적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1CFB28-185D-4389-8C1E-1C3F6125D0D6}"/>
              </a:ext>
            </a:extLst>
          </p:cNvPr>
          <p:cNvSpPr/>
          <p:nvPr/>
        </p:nvSpPr>
        <p:spPr>
          <a:xfrm>
            <a:off x="324488" y="1058464"/>
            <a:ext cx="11438021" cy="544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BFD60B-0CB3-4BB3-942B-60A5C39F7430}"/>
              </a:ext>
            </a:extLst>
          </p:cNvPr>
          <p:cNvSpPr txBox="1"/>
          <p:nvPr/>
        </p:nvSpPr>
        <p:spPr>
          <a:xfrm>
            <a:off x="822390" y="3618576"/>
            <a:ext cx="8131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-DirectX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게임 제작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활용하여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협업 능력을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향상시킨다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-IOCP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활용할 수 있는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능력을 개발한다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3CB27F-B9F6-44D2-98B2-166991B5FB18}"/>
              </a:ext>
            </a:extLst>
          </p:cNvPr>
          <p:cNvSpPr txBox="1"/>
          <p:nvPr/>
        </p:nvSpPr>
        <p:spPr>
          <a:xfrm>
            <a:off x="822390" y="1796598"/>
            <a:ext cx="1026678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최근 한국 게임 시장을 볼 때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PvP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위주의 게임들은 많았지만 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협동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PvE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FPS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게임은 옛날에 나온 것을 제외하면 없다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장르는 꾸준히 사랑을 받는 장르이다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6337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정보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22391" y="1963517"/>
            <a:ext cx="3240000" cy="720000"/>
            <a:chOff x="605155" y="1744442"/>
            <a:chExt cx="3240000" cy="72000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95F2CEC-5E5D-4FD2-9D59-23E68C464718}"/>
                </a:ext>
              </a:extLst>
            </p:cNvPr>
            <p:cNvSpPr/>
            <p:nvPr/>
          </p:nvSpPr>
          <p:spPr>
            <a:xfrm>
              <a:off x="605155" y="1744442"/>
              <a:ext cx="324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84C4D6D-74A8-4B6C-A399-189185ACA086}"/>
                </a:ext>
              </a:extLst>
            </p:cNvPr>
            <p:cNvCxnSpPr/>
            <p:nvPr/>
          </p:nvCxnSpPr>
          <p:spPr>
            <a:xfrm>
              <a:off x="605155" y="1753673"/>
              <a:ext cx="3240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9745CF-C19B-4110-8034-4139DA86064A}"/>
                </a:ext>
              </a:extLst>
            </p:cNvPr>
            <p:cNvSpPr txBox="1"/>
            <p:nvPr/>
          </p:nvSpPr>
          <p:spPr>
            <a:xfrm>
              <a:off x="709930" y="1828292"/>
              <a:ext cx="4395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6B4DF13-69F8-4B28-B1E3-EA018251E0BF}"/>
                </a:ext>
              </a:extLst>
            </p:cNvPr>
            <p:cNvSpPr txBox="1"/>
            <p:nvPr/>
          </p:nvSpPr>
          <p:spPr>
            <a:xfrm>
              <a:off x="1942063" y="1859069"/>
              <a:ext cx="800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장르</a:t>
              </a:r>
              <a:endPara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22390" y="3238783"/>
            <a:ext cx="3240000" cy="720000"/>
            <a:chOff x="4472305" y="1755917"/>
            <a:chExt cx="3240000" cy="7200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30AD760-CE61-40EE-8993-A42E53E753DC}"/>
                </a:ext>
              </a:extLst>
            </p:cNvPr>
            <p:cNvSpPr/>
            <p:nvPr/>
          </p:nvSpPr>
          <p:spPr>
            <a:xfrm>
              <a:off x="4472305" y="1755917"/>
              <a:ext cx="324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BE319242-62D6-4531-9737-68FDE7E3AF9C}"/>
                </a:ext>
              </a:extLst>
            </p:cNvPr>
            <p:cNvCxnSpPr/>
            <p:nvPr/>
          </p:nvCxnSpPr>
          <p:spPr>
            <a:xfrm>
              <a:off x="4472305" y="1765148"/>
              <a:ext cx="3240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00D59D5-9241-49BB-ADAB-76C9EED60762}"/>
                </a:ext>
              </a:extLst>
            </p:cNvPr>
            <p:cNvSpPr txBox="1"/>
            <p:nvPr/>
          </p:nvSpPr>
          <p:spPr>
            <a:xfrm>
              <a:off x="4577080" y="1839767"/>
              <a:ext cx="4395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5655325" y="1870544"/>
              <a:ext cx="11079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플랫폼</a:t>
              </a:r>
              <a:endPara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22390" y="4514049"/>
            <a:ext cx="3240000" cy="720000"/>
            <a:chOff x="8339455" y="1767392"/>
            <a:chExt cx="3240000" cy="720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42CFFAE-A2FA-472C-8003-57FF84723AD2}"/>
                </a:ext>
              </a:extLst>
            </p:cNvPr>
            <p:cNvSpPr/>
            <p:nvPr/>
          </p:nvSpPr>
          <p:spPr>
            <a:xfrm>
              <a:off x="8339455" y="1767392"/>
              <a:ext cx="324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9C07978A-3E1D-46A6-B317-F9BBA0447B67}"/>
                </a:ext>
              </a:extLst>
            </p:cNvPr>
            <p:cNvCxnSpPr/>
            <p:nvPr/>
          </p:nvCxnSpPr>
          <p:spPr>
            <a:xfrm>
              <a:off x="8339455" y="1776623"/>
              <a:ext cx="3240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96D601B-0570-4A2A-901D-FAC5B622A5F1}"/>
                </a:ext>
              </a:extLst>
            </p:cNvPr>
            <p:cNvSpPr txBox="1"/>
            <p:nvPr/>
          </p:nvSpPr>
          <p:spPr>
            <a:xfrm>
              <a:off x="8444230" y="1851242"/>
              <a:ext cx="4395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6052CDC-52CE-4003-AA05-B667F0D299C0}"/>
                </a:ext>
              </a:extLst>
            </p:cNvPr>
            <p:cNvSpPr txBox="1"/>
            <p:nvPr/>
          </p:nvSpPr>
          <p:spPr>
            <a:xfrm>
              <a:off x="9559345" y="1882019"/>
              <a:ext cx="800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시점</a:t>
              </a:r>
              <a:endPara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4457462" y="2061907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협동</a:t>
            </a:r>
            <a:endParaRPr lang="ko-KR" altLang="en-US" sz="28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4457462" y="4597899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8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인칭 시점</a:t>
            </a:r>
            <a:endParaRPr lang="ko-KR" altLang="en-US" sz="28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4457461" y="3353410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endParaRPr lang="ko-KR" altLang="en-US" sz="28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671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72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 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 순서 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갈매기형 수장 5">
            <a:extLst>
              <a:ext uri="{FF2B5EF4-FFF2-40B4-BE49-F238E27FC236}">
                <a16:creationId xmlns:a16="http://schemas.microsoft.com/office/drawing/2014/main" id="{CCF52165-B212-414E-9BCB-D6E5E1ACD1C7}"/>
              </a:ext>
            </a:extLst>
          </p:cNvPr>
          <p:cNvSpPr/>
          <p:nvPr/>
        </p:nvSpPr>
        <p:spPr>
          <a:xfrm>
            <a:off x="7678653" y="2612525"/>
            <a:ext cx="3933825" cy="1399868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갈매기형 수장 4">
            <a:extLst>
              <a:ext uri="{FF2B5EF4-FFF2-40B4-BE49-F238E27FC236}">
                <a16:creationId xmlns:a16="http://schemas.microsoft.com/office/drawing/2014/main" id="{51D60AEF-1C73-4204-BD99-F8A0B68B3B27}"/>
              </a:ext>
            </a:extLst>
          </p:cNvPr>
          <p:cNvSpPr/>
          <p:nvPr/>
        </p:nvSpPr>
        <p:spPr>
          <a:xfrm>
            <a:off x="4063916" y="2612525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오각형 3">
            <a:extLst>
              <a:ext uri="{FF2B5EF4-FFF2-40B4-BE49-F238E27FC236}">
                <a16:creationId xmlns:a16="http://schemas.microsoft.com/office/drawing/2014/main" id="{AE12691B-85C8-4807-8C9D-B79A6EC7AA4F}"/>
              </a:ext>
            </a:extLst>
          </p:cNvPr>
          <p:cNvSpPr/>
          <p:nvPr/>
        </p:nvSpPr>
        <p:spPr>
          <a:xfrm>
            <a:off x="449179" y="2612525"/>
            <a:ext cx="3933825" cy="139986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F302C9-0F95-4FE7-8DC3-E971C8DC7425}"/>
              </a:ext>
            </a:extLst>
          </p:cNvPr>
          <p:cNvSpPr txBox="1"/>
          <p:nvPr/>
        </p:nvSpPr>
        <p:spPr>
          <a:xfrm>
            <a:off x="1786957" y="3059940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9CF51-F471-4405-9B1D-CB60256B0B83}"/>
              </a:ext>
            </a:extLst>
          </p:cNvPr>
          <p:cNvSpPr txBox="1"/>
          <p:nvPr/>
        </p:nvSpPr>
        <p:spPr>
          <a:xfrm>
            <a:off x="5657969" y="3059939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전투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0693A-B177-41E4-BFC9-9697F70BB0B7}"/>
              </a:ext>
            </a:extLst>
          </p:cNvPr>
          <p:cNvSpPr txBox="1"/>
          <p:nvPr/>
        </p:nvSpPr>
        <p:spPr>
          <a:xfrm>
            <a:off x="9272706" y="3062353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정비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F302C9-0F95-4FE7-8DC3-E971C8DC7425}"/>
              </a:ext>
            </a:extLst>
          </p:cNvPr>
          <p:cNvSpPr txBox="1"/>
          <p:nvPr/>
        </p:nvSpPr>
        <p:spPr>
          <a:xfrm>
            <a:off x="449179" y="4459807"/>
            <a:ext cx="323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가진 장비를 이용해 적들을 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방어할 준비를 한다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F302C9-0F95-4FE7-8DC3-E971C8DC7425}"/>
              </a:ext>
            </a:extLst>
          </p:cNvPr>
          <p:cNvSpPr txBox="1"/>
          <p:nvPr/>
        </p:nvSpPr>
        <p:spPr>
          <a:xfrm>
            <a:off x="3802223" y="4459807"/>
            <a:ext cx="3711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다가오는 적들의 공격에서 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살아남아 모든 적을 제거해서 생존 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F302C9-0F95-4FE7-8DC3-E971C8DC7425}"/>
              </a:ext>
            </a:extLst>
          </p:cNvPr>
          <p:cNvSpPr txBox="1"/>
          <p:nvPr/>
        </p:nvSpPr>
        <p:spPr>
          <a:xfrm>
            <a:off x="7609208" y="4459807"/>
            <a:ext cx="4629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전투 중 피해를 입은 것을 복구를 하며 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전투에서 사용 할 것을 미리 준비한다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873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77489" y="1931416"/>
            <a:ext cx="4068451" cy="738719"/>
            <a:chOff x="577489" y="1931416"/>
            <a:chExt cx="4068451" cy="73871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D2917D-8FCF-4B57-A850-8D50D823DCD6}"/>
                </a:ext>
              </a:extLst>
            </p:cNvPr>
            <p:cNvGrpSpPr/>
            <p:nvPr/>
          </p:nvGrpSpPr>
          <p:grpSpPr>
            <a:xfrm>
              <a:off x="577489" y="2242129"/>
              <a:ext cx="4068451" cy="428006"/>
              <a:chOff x="899592" y="2000083"/>
              <a:chExt cx="4237997" cy="430227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9A2099B-F19F-4235-B59B-48EB888DA1AD}"/>
                  </a:ext>
                </a:extLst>
              </p:cNvPr>
              <p:cNvSpPr/>
              <p:nvPr/>
            </p:nvSpPr>
            <p:spPr>
              <a:xfrm>
                <a:off x="1691678" y="2000083"/>
                <a:ext cx="3351552" cy="402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Visual Studio </a:t>
                </a:r>
                <a:r>
                  <a:rPr lang="en-US" altLang="ko-KR" sz="2000" dirty="0" smtClean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2019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6A74DB7E-CC98-4138-B725-3657C055986D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6" descr="ê´ë ¨ ì´ë¯¸ì§">
              <a:extLst>
                <a:ext uri="{FF2B5EF4-FFF2-40B4-BE49-F238E27FC236}">
                  <a16:creationId xmlns:a16="http://schemas.microsoft.com/office/drawing/2014/main" id="{5601F6A0-F4D3-4185-BE0C-BE2A36138E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77489" y="1931416"/>
              <a:ext cx="728537" cy="73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6371461" y="1931415"/>
            <a:ext cx="4068359" cy="756498"/>
            <a:chOff x="6371461" y="1931415"/>
            <a:chExt cx="4068359" cy="75649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1C77762-D92A-4BF7-AE3C-DE6019C9218B}"/>
                </a:ext>
              </a:extLst>
            </p:cNvPr>
            <p:cNvGrpSpPr/>
            <p:nvPr/>
          </p:nvGrpSpPr>
          <p:grpSpPr>
            <a:xfrm>
              <a:off x="6371461" y="2287803"/>
              <a:ext cx="4068359" cy="400110"/>
              <a:chOff x="899592" y="2000081"/>
              <a:chExt cx="4237997" cy="47525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DAA2B23-A0BF-449A-B421-78EFB7039076}"/>
                  </a:ext>
                </a:extLst>
              </p:cNvPr>
              <p:cNvSpPr/>
              <p:nvPr/>
            </p:nvSpPr>
            <p:spPr>
              <a:xfrm>
                <a:off x="1691674" y="2000081"/>
                <a:ext cx="3351552" cy="475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 smtClean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DirectX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B22E88A-45E1-4865-98D8-3073E647F25C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DirectX - 위키백과, 우리 모두의 백과사전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120" y="1931415"/>
              <a:ext cx="738718" cy="73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577489" y="3650254"/>
            <a:ext cx="4068451" cy="428006"/>
            <a:chOff x="899592" y="2000083"/>
            <a:chExt cx="4237997" cy="43022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6371460" y="3445426"/>
            <a:ext cx="4068360" cy="632834"/>
            <a:chOff x="832187" y="1572165"/>
            <a:chExt cx="4305402" cy="865811"/>
          </a:xfrm>
        </p:grpSpPr>
        <p:sp>
          <p:nvSpPr>
            <p:cNvPr id="26" name="직사각형 25"/>
            <p:cNvSpPr/>
            <p:nvPr/>
          </p:nvSpPr>
          <p:spPr>
            <a:xfrm>
              <a:off x="1701547" y="1890566"/>
              <a:ext cx="3351553" cy="547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GitHub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32187" y="1572165"/>
              <a:ext cx="859493" cy="859493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C6694965-F32E-484D-A6D5-8CB4C158D5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9221" y="3463890"/>
            <a:ext cx="529336" cy="609339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577489" y="5053347"/>
            <a:ext cx="4068451" cy="428006"/>
            <a:chOff x="899592" y="2000083"/>
            <a:chExt cx="4237997" cy="4302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Photoshop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포토샵 - 해시넷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24" y="4627664"/>
            <a:ext cx="927566" cy="92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0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935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및 중점 연구 분야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4204EA-2A54-414A-AE6B-FBFC80082847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DFA8B2-E593-4E12-9F41-287ED75A92B2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D5D43C-4014-487E-A632-B7DEE9E4BED2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47AA14-1D05-4103-AE90-3A0595FC06FF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1C2D9-18CD-493B-8168-A3615AC609AD}"/>
              </a:ext>
            </a:extLst>
          </p:cNvPr>
          <p:cNvSpPr txBox="1"/>
          <p:nvPr/>
        </p:nvSpPr>
        <p:spPr>
          <a:xfrm>
            <a:off x="5432377" y="3154973"/>
            <a:ext cx="3738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EDD217-D66D-44B4-B29F-F180436B3F81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DDBA97-0B6B-4005-B9D9-172D009860BE}"/>
              </a:ext>
            </a:extLst>
          </p:cNvPr>
          <p:cNvSpPr txBox="1"/>
          <p:nvPr/>
        </p:nvSpPr>
        <p:spPr>
          <a:xfrm>
            <a:off x="6390333" y="3159992"/>
            <a:ext cx="372218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A0E6CB-16BD-4118-A479-E63A66C576A4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9BEBEF-BB32-495D-9918-B4EE51D6F96F}"/>
              </a:ext>
            </a:extLst>
          </p:cNvPr>
          <p:cNvSpPr txBox="1"/>
          <p:nvPr/>
        </p:nvSpPr>
        <p:spPr>
          <a:xfrm>
            <a:off x="5429439" y="4054556"/>
            <a:ext cx="37221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43CC96-08E4-4723-992B-C043F638716A}"/>
              </a:ext>
            </a:extLst>
          </p:cNvPr>
          <p:cNvSpPr txBox="1"/>
          <p:nvPr/>
        </p:nvSpPr>
        <p:spPr>
          <a:xfrm>
            <a:off x="1312409" y="1762535"/>
            <a:ext cx="20008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블러드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스플래터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F80BCC-D580-4DF4-80C8-51DCBEAD1DBA}"/>
              </a:ext>
            </a:extLst>
          </p:cNvPr>
          <p:cNvSpPr txBox="1"/>
          <p:nvPr/>
        </p:nvSpPr>
        <p:spPr>
          <a:xfrm>
            <a:off x="9854649" y="1762535"/>
            <a:ext cx="989373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IOCP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63B112-C585-4368-8D85-2762D2D3DED4}"/>
              </a:ext>
            </a:extLst>
          </p:cNvPr>
          <p:cNvSpPr txBox="1"/>
          <p:nvPr/>
        </p:nvSpPr>
        <p:spPr>
          <a:xfrm>
            <a:off x="1312409" y="4194800"/>
            <a:ext cx="1313180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1796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문헌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398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0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0B7D0"/>
      </a:accent1>
      <a:accent2>
        <a:srgbClr val="5B9BD5"/>
      </a:accent2>
      <a:accent3>
        <a:srgbClr val="B5A591"/>
      </a:accent3>
      <a:accent4>
        <a:srgbClr val="CF8595"/>
      </a:accent4>
      <a:accent5>
        <a:srgbClr val="CA92C4"/>
      </a:accent5>
      <a:accent6>
        <a:srgbClr val="989194"/>
      </a:accent6>
      <a:hlink>
        <a:srgbClr val="3F3F3F"/>
      </a:hlink>
      <a:folHlink>
        <a:srgbClr val="3F3F3F"/>
      </a:folHlink>
    </a:clrScheme>
    <a:fontScheme name="마루 부리 Beta_Arial">
      <a:majorFont>
        <a:latin typeface="Arial"/>
        <a:ea typeface="마루 부리 Beta"/>
        <a:cs typeface=""/>
      </a:majorFont>
      <a:minorFont>
        <a:latin typeface="Arial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200</Words>
  <Application>Microsoft Office PowerPoint</Application>
  <PresentationFormat>와이드스크린</PresentationFormat>
  <Paragraphs>68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나눔스퀘어 Bold</vt:lpstr>
      <vt:lpstr>마루 부리 Beta</vt:lpstr>
      <vt:lpstr>한컴 윤고딕 720</vt:lpstr>
      <vt:lpstr>Adobe Arabic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고 하늘</cp:lastModifiedBy>
  <cp:revision>61</cp:revision>
  <dcterms:created xsi:type="dcterms:W3CDTF">2020-10-10T02:21:24Z</dcterms:created>
  <dcterms:modified xsi:type="dcterms:W3CDTF">2021-11-15T19:04:49Z</dcterms:modified>
</cp:coreProperties>
</file>