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BBAC"/>
    <a:srgbClr val="81AABE"/>
    <a:srgbClr val="CF8595"/>
    <a:srgbClr val="BDBEB6"/>
    <a:srgbClr val="989292"/>
    <a:srgbClr val="7B5743"/>
    <a:srgbClr val="C0BFBB"/>
    <a:srgbClr val="A2C7DA"/>
    <a:srgbClr val="989194"/>
    <a:srgbClr val="7F484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32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D0A82-D483-453B-8102-767CD2569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009C9E-8C7E-404A-823A-9ED17278C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C3C82A-F4F7-48BB-BC68-B22D3951F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412C3F-0F59-4F69-B7A9-A76117074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EBA2B6-9245-4D49-BD98-5C04AA074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2888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6322A-BCEA-4E6F-9A38-3E4D75412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C33D2C-5CBD-4539-9966-D22ABF091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3B8298-ADF1-4615-89C9-83BA74852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B0575D-7675-475C-9371-00DE5482C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ACC08B-6128-4D53-932D-3052331CD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3686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EC1F50-3BF1-4317-A85B-C04BB7B67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A03605-0AAE-4F30-A505-5BBB2C7FB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4628B2-9119-4902-97F5-9F059FE4A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378140-F929-4597-929D-D7FB57F5E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DA344-B855-4C41-A121-AF188928A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6390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77C16-8482-4693-A47D-57363DD1E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75CFF-EA4E-4737-9512-A87C7F416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66E91B-8534-4591-9564-07C36F8BC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F5936-5259-47B8-9A66-8792BB0D2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28FAB7-0042-4C2D-9A84-D48BEF2D1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8750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131D0-93B5-401D-AC31-297E2C254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564B59-1283-41CE-9D24-9F7682CB1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9AB631-CF96-442F-9135-B84D66AC8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91C4CB-7BDC-4C6C-A7C4-97D81EF72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5AEA1-E28A-476F-9B3C-D057FB741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3466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86CCC-52A9-40C6-A1CA-770648F2A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196B46-62C0-4C83-9BBB-AE4423324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672646-36D6-4A9C-BFDD-29E431802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E33C6E-936C-4B34-A5F0-233FA7C67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4E96CF-F339-402F-B647-37394C26C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BB233A-3018-4848-9DF5-2A86F4A1F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6580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2E4AC-D819-4029-BAFB-2E38C8CF3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C2562C-DC2F-4920-9444-7E42825ED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59428E-086C-4681-A482-E5BF02701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55746D-2351-4568-9D21-CB74293AED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1FD2E2-EED2-43C6-B409-684C14DE2D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746D30-E1BB-454D-BFCC-FC1BE348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37BDBD-6D89-4481-B68F-6188A8633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406826-ADC3-414B-A05F-6CE8791CD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8682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A5423-4F77-4004-91A4-54B875E7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77ADB5-0D03-4BC3-A80A-7F595025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C7DA00-9407-4DF7-A4E6-7246A90F4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4B1F9B-1BC3-47D4-B4EF-19F345F0A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6827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9FBA3DC-EC83-47B0-AEFF-8E30CEF9F18E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497B08-7D82-41E3-B2A8-8B980C20D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D5526E-C328-4844-AC92-0FF7749B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2FA6C5-2875-45F4-AEB0-6852C91E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141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845F2-9BD2-4E69-B78C-3ECB1B8BE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B0D260-BA7D-41F7-BB8E-CCE20ABBE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792614-EDBF-4DB3-AA89-A01C5388D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9F70BD-F0EE-4246-900B-B50EF4092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00FF8-DAEA-41AB-847D-9756D89D1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56B4B2-1303-4F8F-B02E-1AFF6CB1F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8794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C87810-AD2A-48B6-87B3-151724523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F0DE20-0CAD-4BEE-B809-9DB43DE2C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DF2796-B956-4354-A0C2-716E524BC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800BDB-083E-4F65-AC22-DE6D3D64B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598EEE-673C-41CD-8312-A1DB066A5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C086EA-923A-43B6-8A44-08379F5F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1080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E6C03E-F806-483D-94FB-8DE4E05B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D579FB-4E06-406A-8B2E-EB3887B82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883B1B-33F6-41AF-BA0B-FD3EB0B4A4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6936A-5CAA-4D30-9E0C-3B6082CD7044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E41D3-FDD6-4C2F-B69D-C47B21A8C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496E50-66C0-4C98-849E-676F33BA1C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507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A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424D999A-197B-4781-A07F-304788783B2A}"/>
              </a:ext>
            </a:extLst>
          </p:cNvPr>
          <p:cNvGrpSpPr/>
          <p:nvPr/>
        </p:nvGrpSpPr>
        <p:grpSpPr>
          <a:xfrm>
            <a:off x="365760" y="2456359"/>
            <a:ext cx="7251940" cy="1452841"/>
            <a:chOff x="365760" y="2456359"/>
            <a:chExt cx="7251940" cy="145284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FD67AFD-0B94-4F92-BA6D-FB984844FEC5}"/>
                </a:ext>
              </a:extLst>
            </p:cNvPr>
            <p:cNvSpPr txBox="1"/>
            <p:nvPr/>
          </p:nvSpPr>
          <p:spPr>
            <a:xfrm>
              <a:off x="365760" y="2456359"/>
              <a:ext cx="240642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-300" dirty="0" smtClean="0">
                  <a:solidFill>
                    <a:schemeClr val="bg1"/>
                  </a:solidFill>
                </a:rPr>
                <a:t>졸작 초안</a:t>
              </a:r>
              <a:endParaRPr lang="ko-KR" altLang="en-US" sz="4400" spc="-300" dirty="0">
                <a:solidFill>
                  <a:schemeClr val="bg1"/>
                </a:solidFill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DF783CA3-7DA0-435D-871A-C3B2F63D42E4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" y="3429000"/>
              <a:ext cx="72519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4D3BF4-7099-4139-8321-EEB0429E1B3B}"/>
                </a:ext>
              </a:extLst>
            </p:cNvPr>
            <p:cNvSpPr txBox="1"/>
            <p:nvPr/>
          </p:nvSpPr>
          <p:spPr>
            <a:xfrm>
              <a:off x="365760" y="3632201"/>
              <a:ext cx="1226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</a:rPr>
                <a:t>2021 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졸작 초안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FA266E9-3216-4956-B605-E430D7BC55EB}"/>
              </a:ext>
            </a:extLst>
          </p:cNvPr>
          <p:cNvSpPr txBox="1"/>
          <p:nvPr/>
        </p:nvSpPr>
        <p:spPr>
          <a:xfrm>
            <a:off x="355179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PowerPoint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4806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28B89C7-1FCB-4BBA-8C29-892652F6777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9DF563-2853-4F52-868B-7F0EE3188353}"/>
              </a:ext>
            </a:extLst>
          </p:cNvPr>
          <p:cNvSpPr txBox="1"/>
          <p:nvPr/>
        </p:nvSpPr>
        <p:spPr>
          <a:xfrm>
            <a:off x="0" y="24469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/>
              <a:t>목차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501250" y="1308792"/>
            <a:ext cx="3896183" cy="701040"/>
            <a:chOff x="294640" y="1391920"/>
            <a:chExt cx="3362689" cy="701040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67242" y="1461105"/>
              <a:ext cx="3558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</a:rPr>
                <a:t>연구 목적</a:t>
              </a:r>
              <a:endParaRPr lang="ko-KR" altLang="en-US" sz="24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503465" y="2524714"/>
            <a:ext cx="3896183" cy="701040"/>
            <a:chOff x="294640" y="1391920"/>
            <a:chExt cx="3362689" cy="70104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67241" y="1461105"/>
              <a:ext cx="3558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2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</a:rPr>
                <a:t>게임 소개 및  방법</a:t>
              </a:r>
              <a:endParaRPr lang="ko-KR" altLang="en-US" sz="24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501250" y="3860323"/>
            <a:ext cx="3896183" cy="701040"/>
            <a:chOff x="294640" y="1391920"/>
            <a:chExt cx="3362689" cy="701040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67241" y="1461105"/>
              <a:ext cx="3558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3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</a:rPr>
                <a:t>개발 환경</a:t>
              </a:r>
              <a:endParaRPr lang="ko-KR" altLang="en-US" sz="24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501250" y="5195932"/>
            <a:ext cx="5608605" cy="701040"/>
            <a:chOff x="294640" y="1391920"/>
            <a:chExt cx="4840634" cy="701040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67241" y="1461105"/>
              <a:ext cx="3558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4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39976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</a:rPr>
                <a:t>기술적 요소  및 중점 연구 분야</a:t>
              </a:r>
              <a:endParaRPr lang="ko-KR" altLang="en-US" sz="24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6572312" y="1303370"/>
            <a:ext cx="3896183" cy="701040"/>
            <a:chOff x="294640" y="1391920"/>
            <a:chExt cx="3362689" cy="701040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67241" y="1461105"/>
              <a:ext cx="3558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5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</a:rPr>
                <a:t>개인 별 준비  현황</a:t>
              </a:r>
              <a:endParaRPr lang="ko-KR" altLang="en-US" sz="24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6574527" y="2519292"/>
            <a:ext cx="3896183" cy="701040"/>
            <a:chOff x="294640" y="1391920"/>
            <a:chExt cx="3362689" cy="701040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67241" y="1461105"/>
              <a:ext cx="3558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 smtClean="0">
                  <a:solidFill>
                    <a:schemeClr val="tx2">
                      <a:lumMod val="75000"/>
                    </a:schemeClr>
                  </a:solidFill>
                </a:rPr>
                <a:t>6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</a:rPr>
                <a:t>타 게임과의 차별성</a:t>
              </a:r>
              <a:endParaRPr lang="ko-KR" altLang="en-US" sz="24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6572312" y="3854901"/>
            <a:ext cx="3896183" cy="701040"/>
            <a:chOff x="294640" y="1391920"/>
            <a:chExt cx="3362689" cy="701040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67241" y="1461105"/>
              <a:ext cx="3558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 smtClean="0">
                  <a:solidFill>
                    <a:schemeClr val="tx2">
                      <a:lumMod val="75000"/>
                    </a:schemeClr>
                  </a:solidFill>
                </a:rPr>
                <a:t>7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</a:rPr>
                <a:t>역할 분담  및 일정</a:t>
              </a:r>
              <a:endParaRPr lang="ko-KR" altLang="en-US" sz="24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6572312" y="5190510"/>
            <a:ext cx="3896183" cy="701040"/>
            <a:chOff x="294640" y="1391920"/>
            <a:chExt cx="3362689" cy="701040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67241" y="1461105"/>
              <a:ext cx="3558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8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tx2">
                      <a:lumMod val="50000"/>
                    </a:schemeClr>
                  </a:solidFill>
                </a:rPr>
                <a:t>연구 목적</a:t>
              </a:r>
              <a:endParaRPr lang="ko-KR" altLang="en-US" sz="24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21539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20101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0B7D0"/>
      </a:accent1>
      <a:accent2>
        <a:srgbClr val="5B9BD5"/>
      </a:accent2>
      <a:accent3>
        <a:srgbClr val="B5A591"/>
      </a:accent3>
      <a:accent4>
        <a:srgbClr val="CF8595"/>
      </a:accent4>
      <a:accent5>
        <a:srgbClr val="CA92C4"/>
      </a:accent5>
      <a:accent6>
        <a:srgbClr val="989194"/>
      </a:accent6>
      <a:hlink>
        <a:srgbClr val="3F3F3F"/>
      </a:hlink>
      <a:folHlink>
        <a:srgbClr val="3F3F3F"/>
      </a:folHlink>
    </a:clrScheme>
    <a:fontScheme name="마루 부리 Beta_Arial">
      <a:majorFont>
        <a:latin typeface="Arial"/>
        <a:ea typeface="마루 부리 Beta"/>
        <a:cs typeface=""/>
      </a:majorFont>
      <a:minorFont>
        <a:latin typeface="Arial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47</Words>
  <Application>Microsoft Office PowerPoint</Application>
  <PresentationFormat>와이드스크린</PresentationFormat>
  <Paragraphs>20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마루 부리 Beta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고 하늘</cp:lastModifiedBy>
  <cp:revision>30</cp:revision>
  <dcterms:created xsi:type="dcterms:W3CDTF">2020-10-10T02:21:24Z</dcterms:created>
  <dcterms:modified xsi:type="dcterms:W3CDTF">2021-11-15T09:53:34Z</dcterms:modified>
</cp:coreProperties>
</file>