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70" r:id="rId4"/>
    <p:sldId id="275" r:id="rId5"/>
    <p:sldId id="274" r:id="rId6"/>
    <p:sldId id="271" r:id="rId7"/>
    <p:sldId id="272" r:id="rId8"/>
    <p:sldId id="276" r:id="rId9"/>
    <p:sldId id="277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340" autoAdjust="0"/>
  </p:normalViewPr>
  <p:slideViewPr>
    <p:cSldViewPr snapToGrid="0" showGuides="1">
      <p:cViewPr varScale="1">
        <p:scale>
          <a:sx n="141" d="100"/>
          <a:sy n="141" d="100"/>
        </p:scale>
        <p:origin x="106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7CB0F-B526-4CDE-9D63-911F4FB46D93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0483-BDD4-43AA-89BC-719DE7BB9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0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5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IOCP</a:t>
            </a:r>
            <a:r>
              <a:rPr lang="ko-KR" altLang="en-US" dirty="0"/>
              <a:t>를 이용한 다중 클라이언트의 효율적 처리</a:t>
            </a:r>
            <a:endParaRPr lang="en-US" altLang="ko-KR" dirty="0"/>
          </a:p>
          <a:p>
            <a:r>
              <a:rPr lang="ko-KR" altLang="en-US" dirty="0" err="1"/>
              <a:t>데드</a:t>
            </a:r>
            <a:r>
              <a:rPr lang="ko-KR" altLang="en-US" dirty="0"/>
              <a:t> </a:t>
            </a:r>
            <a:r>
              <a:rPr lang="ko-KR" altLang="en-US" dirty="0" err="1"/>
              <a:t>레커닝</a:t>
            </a:r>
            <a:r>
              <a:rPr lang="en-US" altLang="ko-KR" dirty="0"/>
              <a:t>(Dead Reckoning) </a:t>
            </a:r>
            <a:r>
              <a:rPr lang="ko-KR" altLang="en-US" dirty="0"/>
              <a:t>기법을 이용한 네트워크 통신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87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0483-BDD4-43AA-89BC-719DE7BB9F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545174"/>
            <a:chOff x="365760" y="2456359"/>
            <a:chExt cx="7251940" cy="154517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29867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spc="-3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졸작 초안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365760" y="363220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 </a:t>
              </a:r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졸작 초안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8,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문헌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109036"/>
            <a:ext cx="35373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</a:t>
            </a:r>
            <a:endParaRPr lang="en-US" altLang="ko-KR" dirty="0"/>
          </a:p>
          <a:p>
            <a:r>
              <a:rPr lang="en-US" altLang="ko-KR" dirty="0"/>
              <a:t>1. https://namu.wiki/w/%EC%B9%B4%EC%9A%B4%ED%84%B0%20%EC%8A%A4%ED%8A%B8%EB%9D%BC%EC%9D%B4%ED%81%AC%20%EC%98%A8%EB%9D%BC%EC%9D%B8/%EC%8B%9C%EB%82%98%EB%A6%AC%EC%98%A4/%EC%A2%80%EB%B9%84%20%EC%8B%9C%EB%82%98%EB%A6%AC%EC%98%A4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39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0" y="24469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rPr>
              <a:t>목차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1308792"/>
            <a:ext cx="3896183" cy="701040"/>
            <a:chOff x="294640" y="1391920"/>
            <a:chExt cx="3362689" cy="7010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7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연구 목적 </a:t>
              </a:r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3465" y="2524714"/>
            <a:ext cx="3896183" cy="701040"/>
            <a:chOff x="294640" y="1391920"/>
            <a:chExt cx="3362689" cy="70104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게임 소개 및 방법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3854900"/>
            <a:ext cx="3896183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개발 환경 </a:t>
              </a:r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501250" y="5195932"/>
            <a:ext cx="5608605" cy="701040"/>
            <a:chOff x="294640" y="1391920"/>
            <a:chExt cx="4840634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997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기술적 요소 및 중점 연구 분야 </a:t>
              </a:r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1303370"/>
            <a:ext cx="3896183" cy="701040"/>
            <a:chOff x="294640" y="1391920"/>
            <a:chExt cx="3362689" cy="70104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5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개인 별 준비 현황 </a:t>
              </a:r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v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4527" y="2519292"/>
            <a:ext cx="3896183" cy="701040"/>
            <a:chOff x="294640" y="1391920"/>
            <a:chExt cx="3362689" cy="701040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6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타 게임과의 차별성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3854901"/>
            <a:ext cx="3896183" cy="701040"/>
            <a:chOff x="294640" y="1391920"/>
            <a:chExt cx="3362689" cy="70104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7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역할 분담 및 일정 </a:t>
              </a:r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v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6572312" y="5190510"/>
            <a:ext cx="3896183" cy="701040"/>
            <a:chOff x="294640" y="1391920"/>
            <a:chExt cx="3362689" cy="70104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57556" y="1461105"/>
              <a:ext cx="3752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8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참고문헌 </a:t>
              </a:r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Adobe Arabic" panose="02040503050201020203" pitchFamily="18" charset="-78"/>
                </a:rPr>
                <a:t>o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dobe Arabic" panose="02040503050201020203" pitchFamily="18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 목적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1CFB28-185D-4389-8C1E-1C3F6125D0D6}"/>
              </a:ext>
            </a:extLst>
          </p:cNvPr>
          <p:cNvSpPr/>
          <p:nvPr/>
        </p:nvSpPr>
        <p:spPr>
          <a:xfrm>
            <a:off x="324488" y="1058464"/>
            <a:ext cx="11438021" cy="544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BFD60B-0CB3-4BB3-942B-60A5C39F7430}"/>
              </a:ext>
            </a:extLst>
          </p:cNvPr>
          <p:cNvSpPr txBox="1"/>
          <p:nvPr/>
        </p:nvSpPr>
        <p:spPr>
          <a:xfrm>
            <a:off x="822390" y="3618576"/>
            <a:ext cx="8131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-DirectX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이용한 게임 제작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활용하여 협업 능력을 향상시킨다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-IOCP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소켓을 활용한 서버 구축</a:t>
            </a:r>
          </a:p>
          <a:p>
            <a:pPr algn="just">
              <a:lnSpc>
                <a:spcPct val="120000"/>
              </a:lnSpc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3CB27F-B9F6-44D2-98B2-166991B5FB18}"/>
              </a:ext>
            </a:extLst>
          </p:cNvPr>
          <p:cNvSpPr txBox="1"/>
          <p:nvPr/>
        </p:nvSpPr>
        <p:spPr>
          <a:xfrm>
            <a:off x="822390" y="1796598"/>
            <a:ext cx="102667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 한국 게임 시장을 볼 때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PvP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위주의 게임들은 많았지만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PvE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FPS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게임은 옛날에 나온 것을 제외하면 없다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FPS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장르는 꾸준히 사랑을 받는 장르이다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633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정보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22391" y="1963517"/>
            <a:ext cx="3240000" cy="720000"/>
            <a:chOff x="605155" y="1744442"/>
            <a:chExt cx="3240000" cy="7200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95F2CEC-5E5D-4FD2-9D59-23E68C464718}"/>
                </a:ext>
              </a:extLst>
            </p:cNvPr>
            <p:cNvSpPr/>
            <p:nvPr/>
          </p:nvSpPr>
          <p:spPr>
            <a:xfrm>
              <a:off x="605155" y="1744442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84C4D6D-74A8-4B6C-A399-189185ACA086}"/>
                </a:ext>
              </a:extLst>
            </p:cNvPr>
            <p:cNvCxnSpPr/>
            <p:nvPr/>
          </p:nvCxnSpPr>
          <p:spPr>
            <a:xfrm>
              <a:off x="605155" y="1753673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9745CF-C19B-4110-8034-4139DA86064A}"/>
                </a:ext>
              </a:extLst>
            </p:cNvPr>
            <p:cNvSpPr txBox="1"/>
            <p:nvPr/>
          </p:nvSpPr>
          <p:spPr>
            <a:xfrm>
              <a:off x="709930" y="1828292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B4DF13-69F8-4B28-B1E3-EA018251E0BF}"/>
                </a:ext>
              </a:extLst>
            </p:cNvPr>
            <p:cNvSpPr txBox="1"/>
            <p:nvPr/>
          </p:nvSpPr>
          <p:spPr>
            <a:xfrm>
              <a:off x="1942063" y="1859069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장르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22390" y="3238783"/>
            <a:ext cx="3240000" cy="720000"/>
            <a:chOff x="4472305" y="1755917"/>
            <a:chExt cx="3240000" cy="720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0AD760-CE61-40EE-8993-A42E53E753DC}"/>
                </a:ext>
              </a:extLst>
            </p:cNvPr>
            <p:cNvSpPr/>
            <p:nvPr/>
          </p:nvSpPr>
          <p:spPr>
            <a:xfrm>
              <a:off x="4472305" y="1755917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E319242-62D6-4531-9737-68FDE7E3AF9C}"/>
                </a:ext>
              </a:extLst>
            </p:cNvPr>
            <p:cNvCxnSpPr/>
            <p:nvPr/>
          </p:nvCxnSpPr>
          <p:spPr>
            <a:xfrm>
              <a:off x="4472305" y="1765148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0D59D5-9241-49BB-ADAB-76C9EED60762}"/>
                </a:ext>
              </a:extLst>
            </p:cNvPr>
            <p:cNvSpPr txBox="1"/>
            <p:nvPr/>
          </p:nvSpPr>
          <p:spPr>
            <a:xfrm>
              <a:off x="4577080" y="1839767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C4F0F3-76FC-4CE9-B167-AFC342487C07}"/>
                </a:ext>
              </a:extLst>
            </p:cNvPr>
            <p:cNvSpPr txBox="1"/>
            <p:nvPr/>
          </p:nvSpPr>
          <p:spPr>
            <a:xfrm>
              <a:off x="5655325" y="1870544"/>
              <a:ext cx="11079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플랫폼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22390" y="4514049"/>
            <a:ext cx="3240000" cy="720000"/>
            <a:chOff x="8339455" y="1767392"/>
            <a:chExt cx="3240000" cy="720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42CFFAE-A2FA-472C-8003-57FF84723AD2}"/>
                </a:ext>
              </a:extLst>
            </p:cNvPr>
            <p:cNvSpPr/>
            <p:nvPr/>
          </p:nvSpPr>
          <p:spPr>
            <a:xfrm>
              <a:off x="8339455" y="1767392"/>
              <a:ext cx="324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C07978A-3E1D-46A6-B317-F9BBA0447B67}"/>
                </a:ext>
              </a:extLst>
            </p:cNvPr>
            <p:cNvCxnSpPr/>
            <p:nvPr/>
          </p:nvCxnSpPr>
          <p:spPr>
            <a:xfrm>
              <a:off x="8339455" y="1776623"/>
              <a:ext cx="32400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6D601B-0570-4A2A-901D-FAC5B622A5F1}"/>
                </a:ext>
              </a:extLst>
            </p:cNvPr>
            <p:cNvSpPr txBox="1"/>
            <p:nvPr/>
          </p:nvSpPr>
          <p:spPr>
            <a:xfrm>
              <a:off x="8444230" y="1851242"/>
              <a:ext cx="4395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052CDC-52CE-4003-AA05-B667F0D299C0}"/>
                </a:ext>
              </a:extLst>
            </p:cNvPr>
            <p:cNvSpPr txBox="1"/>
            <p:nvPr/>
          </p:nvSpPr>
          <p:spPr>
            <a:xfrm>
              <a:off x="9559345" y="1882019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시점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2" y="2061907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2" y="4597899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인칭 시점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4F0F3-76FC-4CE9-B167-AFC342487C07}"/>
              </a:ext>
            </a:extLst>
          </p:cNvPr>
          <p:cNvSpPr txBox="1"/>
          <p:nvPr/>
        </p:nvSpPr>
        <p:spPr>
          <a:xfrm>
            <a:off x="4457461" y="3353410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endParaRPr lang="ko-KR" altLang="en-US" sz="28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671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순서 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갈매기형 수장 5">
            <a:extLst>
              <a:ext uri="{FF2B5EF4-FFF2-40B4-BE49-F238E27FC236}">
                <a16:creationId xmlns:a16="http://schemas.microsoft.com/office/drawing/2014/main" id="{CCF52165-B212-414E-9BCB-D6E5E1ACD1C7}"/>
              </a:ext>
            </a:extLst>
          </p:cNvPr>
          <p:cNvSpPr/>
          <p:nvPr/>
        </p:nvSpPr>
        <p:spPr>
          <a:xfrm>
            <a:off x="7678653" y="2612525"/>
            <a:ext cx="3933825" cy="1399868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갈매기형 수장 4">
            <a:extLst>
              <a:ext uri="{FF2B5EF4-FFF2-40B4-BE49-F238E27FC236}">
                <a16:creationId xmlns:a16="http://schemas.microsoft.com/office/drawing/2014/main" id="{51D60AEF-1C73-4204-BD99-F8A0B68B3B27}"/>
              </a:ext>
            </a:extLst>
          </p:cNvPr>
          <p:cNvSpPr/>
          <p:nvPr/>
        </p:nvSpPr>
        <p:spPr>
          <a:xfrm>
            <a:off x="4063916" y="2612525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오각형 3">
            <a:extLst>
              <a:ext uri="{FF2B5EF4-FFF2-40B4-BE49-F238E27FC236}">
                <a16:creationId xmlns:a16="http://schemas.microsoft.com/office/drawing/2014/main" id="{AE12691B-85C8-4807-8C9D-B79A6EC7AA4F}"/>
              </a:ext>
            </a:extLst>
          </p:cNvPr>
          <p:cNvSpPr/>
          <p:nvPr/>
        </p:nvSpPr>
        <p:spPr>
          <a:xfrm>
            <a:off x="449179" y="2612525"/>
            <a:ext cx="3933825" cy="139986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1786957" y="305994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9CF51-F471-4405-9B1D-CB60256B0B83}"/>
              </a:ext>
            </a:extLst>
          </p:cNvPr>
          <p:cNvSpPr txBox="1"/>
          <p:nvPr/>
        </p:nvSpPr>
        <p:spPr>
          <a:xfrm>
            <a:off x="5657969" y="305993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0693A-B177-41E4-BFC9-9697F70BB0B7}"/>
              </a:ext>
            </a:extLst>
          </p:cNvPr>
          <p:cNvSpPr txBox="1"/>
          <p:nvPr/>
        </p:nvSpPr>
        <p:spPr>
          <a:xfrm>
            <a:off x="9272706" y="306235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449179" y="4459807"/>
            <a:ext cx="323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가진 장비를 이용해 적들을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방어할 준비를 한다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3802223" y="4459807"/>
            <a:ext cx="3711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다가오는 적들의 공격에서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살아남아 모든 적을 제거해서 생존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F302C9-0F95-4FE7-8DC3-E971C8DC7425}"/>
              </a:ext>
            </a:extLst>
          </p:cNvPr>
          <p:cNvSpPr txBox="1"/>
          <p:nvPr/>
        </p:nvSpPr>
        <p:spPr>
          <a:xfrm>
            <a:off x="7609208" y="4459807"/>
            <a:ext cx="4629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 중 피해를 입은 것을 복구를 하며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전투에서 사용 할 것을 미리 준비한다</a:t>
            </a:r>
          </a:p>
        </p:txBody>
      </p:sp>
    </p:spTree>
    <p:extLst>
      <p:ext uri="{BB962C8B-B14F-4D97-AF65-F5344CB8AC3E}">
        <p14:creationId xmlns:p14="http://schemas.microsoft.com/office/powerpoint/2010/main" val="105187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0" y="831273"/>
            <a:ext cx="12192000" cy="273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3,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77489" y="1931416"/>
            <a:ext cx="4068451" cy="738719"/>
            <a:chOff x="577489" y="1931416"/>
            <a:chExt cx="4068451" cy="7387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D2917D-8FCF-4B57-A850-8D50D823DCD6}"/>
                </a:ext>
              </a:extLst>
            </p:cNvPr>
            <p:cNvGrpSpPr/>
            <p:nvPr/>
          </p:nvGrpSpPr>
          <p:grpSpPr>
            <a:xfrm>
              <a:off x="577489" y="2242129"/>
              <a:ext cx="4068451" cy="428006"/>
              <a:chOff x="899592" y="2000083"/>
              <a:chExt cx="4237997" cy="430227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9A2099B-F19F-4235-B59B-48EB888DA1AD}"/>
                  </a:ext>
                </a:extLst>
              </p:cNvPr>
              <p:cNvSpPr/>
              <p:nvPr/>
            </p:nvSpPr>
            <p:spPr>
              <a:xfrm>
                <a:off x="1691678" y="2000083"/>
                <a:ext cx="3351552" cy="402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Visual Studio 2022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6A74DB7E-CC98-4138-B725-3657C055986D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6" descr="ê´ë ¨ ì´ë¯¸ì§">
              <a:extLst>
                <a:ext uri="{FF2B5EF4-FFF2-40B4-BE49-F238E27FC236}">
                  <a16:creationId xmlns:a16="http://schemas.microsoft.com/office/drawing/2014/main" id="{5601F6A0-F4D3-4185-BE0C-BE2A36138E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489" y="1931416"/>
              <a:ext cx="728537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그룹 6"/>
          <p:cNvGrpSpPr/>
          <p:nvPr/>
        </p:nvGrpSpPr>
        <p:grpSpPr>
          <a:xfrm>
            <a:off x="6371461" y="1931415"/>
            <a:ext cx="4068359" cy="756498"/>
            <a:chOff x="6371461" y="1931415"/>
            <a:chExt cx="4068359" cy="75649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C77762-D92A-4BF7-AE3C-DE6019C9218B}"/>
                </a:ext>
              </a:extLst>
            </p:cNvPr>
            <p:cNvGrpSpPr/>
            <p:nvPr/>
          </p:nvGrpSpPr>
          <p:grpSpPr>
            <a:xfrm>
              <a:off x="6371461" y="2287803"/>
              <a:ext cx="4068359" cy="400110"/>
              <a:chOff x="899592" y="2000081"/>
              <a:chExt cx="4237997" cy="47525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DAA2B23-A0BF-449A-B421-78EFB7039076}"/>
                  </a:ext>
                </a:extLst>
              </p:cNvPr>
              <p:cNvSpPr/>
              <p:nvPr/>
            </p:nvSpPr>
            <p:spPr>
              <a:xfrm>
                <a:off x="1691674" y="2000081"/>
                <a:ext cx="3351552" cy="475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defRPr lang="ko-KR" altLang="en-US"/>
                </a:pPr>
                <a:r>
                  <a:rPr lang="en-US" altLang="ko-KR" sz="2000" dirty="0">
                    <a:ln w="9525">
                      <a:solidFill>
                        <a:schemeClr val="bg1">
                          <a:lumMod val="65000"/>
                          <a:alpha val="0"/>
                        </a:schemeClr>
                      </a:solidFill>
                    </a:ln>
                    <a:ea typeface="한컴 윤고딕 720"/>
                  </a:rPr>
                  <a:t>DirectX</a:t>
                </a:r>
                <a:endParaRPr lang="ko-KR" altLang="en-US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B22E88A-45E1-4865-98D8-3073E647F25C}"/>
                  </a:ext>
                </a:extLst>
              </p:cNvPr>
              <p:cNvCxnSpPr/>
              <p:nvPr/>
            </p:nvCxnSpPr>
            <p:spPr>
              <a:xfrm>
                <a:off x="899592" y="2430310"/>
                <a:ext cx="423799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DirectX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3120" y="1931415"/>
              <a:ext cx="738718" cy="73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3650254"/>
            <a:ext cx="4068451" cy="428006"/>
            <a:chOff x="899592" y="2000083"/>
            <a:chExt cx="4237997" cy="43022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3Ds Max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6371460" y="3445426"/>
            <a:ext cx="4068360" cy="632834"/>
            <a:chOff x="832187" y="1572165"/>
            <a:chExt cx="4305402" cy="865811"/>
          </a:xfrm>
        </p:grpSpPr>
        <p:sp>
          <p:nvSpPr>
            <p:cNvPr id="26" name="직사각형 25"/>
            <p:cNvSpPr/>
            <p:nvPr/>
          </p:nvSpPr>
          <p:spPr>
            <a:xfrm>
              <a:off x="1701547" y="1890566"/>
              <a:ext cx="3351553" cy="547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GitHub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832187" y="1572165"/>
              <a:ext cx="859493" cy="859493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6694965-F32E-484D-A6D5-8CB4C158D5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9221" y="3463890"/>
            <a:ext cx="529336" cy="609339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D2917D-8FCF-4B57-A850-8D50D823DCD6}"/>
              </a:ext>
            </a:extLst>
          </p:cNvPr>
          <p:cNvGrpSpPr/>
          <p:nvPr/>
        </p:nvGrpSpPr>
        <p:grpSpPr>
          <a:xfrm>
            <a:off x="577489" y="5053347"/>
            <a:ext cx="4068451" cy="428006"/>
            <a:chOff x="899592" y="2000083"/>
            <a:chExt cx="4237997" cy="4302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9A2099B-F19F-4235-B59B-48EB888DA1AD}"/>
                </a:ext>
              </a:extLst>
            </p:cNvPr>
            <p:cNvSpPr/>
            <p:nvPr/>
          </p:nvSpPr>
          <p:spPr>
            <a:xfrm>
              <a:off x="1691678" y="2000083"/>
              <a:ext cx="3351552" cy="40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ea typeface="한컴 윤고딕 720"/>
                </a:rPr>
                <a:t>Photoshop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ea typeface="한컴 윤고딕 72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A74DB7E-CC98-4138-B725-3657C055986D}"/>
                </a:ext>
              </a:extLst>
            </p:cNvPr>
            <p:cNvCxnSpPr/>
            <p:nvPr/>
          </p:nvCxnSpPr>
          <p:spPr>
            <a:xfrm>
              <a:off x="899592" y="2430310"/>
              <a:ext cx="4237997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포토샵 - 해시넷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4" y="4627664"/>
            <a:ext cx="927566" cy="92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746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4,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935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 연구 분야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4204EA-2A54-414A-AE6B-FBFC80082847}"/>
              </a:ext>
            </a:extLst>
          </p:cNvPr>
          <p:cNvSpPr/>
          <p:nvPr/>
        </p:nvSpPr>
        <p:spPr>
          <a:xfrm>
            <a:off x="1086539" y="150212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DFA8B2-E593-4E12-9F41-287ED75A92B2}"/>
              </a:ext>
            </a:extLst>
          </p:cNvPr>
          <p:cNvSpPr/>
          <p:nvPr/>
        </p:nvSpPr>
        <p:spPr>
          <a:xfrm>
            <a:off x="6217339" y="1502128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5D43C-4014-487E-A632-B7DEE9E4BED2}"/>
              </a:ext>
            </a:extLst>
          </p:cNvPr>
          <p:cNvSpPr/>
          <p:nvPr/>
        </p:nvSpPr>
        <p:spPr>
          <a:xfrm>
            <a:off x="1086539" y="393439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7AA14-1D05-4103-AE90-3A0595FC06FF}"/>
              </a:ext>
            </a:extLst>
          </p:cNvPr>
          <p:cNvSpPr/>
          <p:nvPr/>
        </p:nvSpPr>
        <p:spPr>
          <a:xfrm>
            <a:off x="5379139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1C2D9-18CD-493B-8168-A3615AC609AD}"/>
              </a:ext>
            </a:extLst>
          </p:cNvPr>
          <p:cNvSpPr txBox="1"/>
          <p:nvPr/>
        </p:nvSpPr>
        <p:spPr>
          <a:xfrm>
            <a:off x="5432377" y="3154973"/>
            <a:ext cx="373820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EDD217-D66D-44B4-B29F-F180436B3F81}"/>
              </a:ext>
            </a:extLst>
          </p:cNvPr>
          <p:cNvSpPr/>
          <p:nvPr/>
        </p:nvSpPr>
        <p:spPr>
          <a:xfrm>
            <a:off x="6336295" y="3144506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DBA97-0B6B-4005-B9D9-172D009860BE}"/>
              </a:ext>
            </a:extLst>
          </p:cNvPr>
          <p:cNvSpPr txBox="1"/>
          <p:nvPr/>
        </p:nvSpPr>
        <p:spPr>
          <a:xfrm>
            <a:off x="6390333" y="3159992"/>
            <a:ext cx="372218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A0E6CB-16BD-4118-A479-E63A66C576A4}"/>
              </a:ext>
            </a:extLst>
          </p:cNvPr>
          <p:cNvSpPr/>
          <p:nvPr/>
        </p:nvSpPr>
        <p:spPr>
          <a:xfrm>
            <a:off x="5377987" y="4044089"/>
            <a:ext cx="482600" cy="482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BEBEF-BB32-495D-9918-B4EE51D6F96F}"/>
              </a:ext>
            </a:extLst>
          </p:cNvPr>
          <p:cNvSpPr txBox="1"/>
          <p:nvPr/>
        </p:nvSpPr>
        <p:spPr>
          <a:xfrm>
            <a:off x="5429439" y="4054556"/>
            <a:ext cx="372218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43CC96-08E4-4723-992B-C043F638716A}"/>
              </a:ext>
            </a:extLst>
          </p:cNvPr>
          <p:cNvSpPr txBox="1"/>
          <p:nvPr/>
        </p:nvSpPr>
        <p:spPr>
          <a:xfrm>
            <a:off x="1312409" y="1762535"/>
            <a:ext cx="20008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블러드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스플래터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80BCC-D580-4DF4-80C8-51DCBEAD1DBA}"/>
              </a:ext>
            </a:extLst>
          </p:cNvPr>
          <p:cNvSpPr txBox="1"/>
          <p:nvPr/>
        </p:nvSpPr>
        <p:spPr>
          <a:xfrm>
            <a:off x="9854649" y="1762535"/>
            <a:ext cx="989373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IOCP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3B112-C585-4368-8D85-2762D2D3DED4}"/>
              </a:ext>
            </a:extLst>
          </p:cNvPr>
          <p:cNvSpPr txBox="1"/>
          <p:nvPr/>
        </p:nvSpPr>
        <p:spPr>
          <a:xfrm>
            <a:off x="1312409" y="4194800"/>
            <a:ext cx="1313180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인공지능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179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6,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차별성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54" y="2000405"/>
            <a:ext cx="5522411" cy="36669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5762040" y="3331118"/>
            <a:ext cx="66046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기존에 있던 좀비 모드를 이용한 스토리 모드이며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유저들끼리 협동하여 생존하는 것이 중점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좀비를 죽이면 돈 과 경험치가 오르며 체력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이동속도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방탄복 등을 업그레이드가 가능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업그레이드 수치는 클래스마다 다름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954" y="5667374"/>
            <a:ext cx="87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사진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631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449179" y="63798"/>
            <a:ext cx="2582758" cy="684378"/>
            <a:chOff x="449179" y="63798"/>
            <a:chExt cx="2582758" cy="6843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3C702B-3426-41BD-9FAE-31F746E5D0B6}"/>
                </a:ext>
              </a:extLst>
            </p:cNvPr>
            <p:cNvSpPr txBox="1"/>
            <p:nvPr/>
          </p:nvSpPr>
          <p:spPr>
            <a:xfrm>
              <a:off x="449179" y="63798"/>
              <a:ext cx="746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Part 6,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11476D-DF3F-4F30-A9AB-21B405D99E03}"/>
                </a:ext>
              </a:extLst>
            </p:cNvPr>
            <p:cNvSpPr txBox="1"/>
            <p:nvPr/>
          </p:nvSpPr>
          <p:spPr>
            <a:xfrm>
              <a:off x="449179" y="286511"/>
              <a:ext cx="2582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</a:t>
              </a:r>
              <a:r>
                <a:rPr lang="en-US" altLang="ko-KR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solidFill>
                    <a:schemeClr val="accent6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게임과의 차별성</a:t>
              </a:r>
            </a:p>
          </p:txBody>
        </p:sp>
      </p:grpSp>
      <p:sp>
        <p:nvSpPr>
          <p:cNvPr id="17" name="아래쪽 화살표 16"/>
          <p:cNvSpPr/>
          <p:nvPr/>
        </p:nvSpPr>
        <p:spPr>
          <a:xfrm>
            <a:off x="5103016" y="3591973"/>
            <a:ext cx="966789" cy="516448"/>
          </a:xfrm>
          <a:prstGeom prst="downArrow">
            <a:avLst>
              <a:gd name="adj1" fmla="val 50000"/>
              <a:gd name="adj2" fmla="val 4815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19401" y="1069449"/>
            <a:ext cx="9401175" cy="24183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19402" y="4194250"/>
            <a:ext cx="9401175" cy="24003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19401" y="1069259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19402" y="419425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경쟁성</a:t>
            </a:r>
            <a:endParaRPr lang="ko-KR" altLang="en-US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227436" y="1653338"/>
            <a:ext cx="8726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다양하지 않고 단순한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체력만 증가시킨 적 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없이는 클리어하기 힘들어진 난이도</a:t>
            </a:r>
            <a:endParaRPr lang="en-US" altLang="ko-KR" sz="2400" dirty="0">
              <a:solidFill>
                <a:schemeClr val="accent6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1119402" y="4882356"/>
            <a:ext cx="9336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적들에게 다른 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부여하여 좀 더 다양한 전략을 사용해볼 수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적마다 다른 패턴을 가져서 패턴을 공략하는 재미를 얻을 수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과금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없이도 </a:t>
            </a:r>
            <a:r>
              <a:rPr lang="ko-KR" altLang="en-US" sz="2400" dirty="0" err="1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클리어를</a:t>
            </a:r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할 수 있다</a:t>
            </a:r>
            <a:r>
              <a:rPr lang="en-US" altLang="ko-KR" sz="2400" dirty="0">
                <a:solidFill>
                  <a:schemeClr val="accent6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9168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443</Words>
  <Application>Microsoft Office PowerPoint</Application>
  <PresentationFormat>와이드스크린</PresentationFormat>
  <Paragraphs>91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Adobe Arabic</vt:lpstr>
      <vt:lpstr>나눔스퀘어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김건호(2017182004)</cp:lastModifiedBy>
  <cp:revision>81</cp:revision>
  <dcterms:created xsi:type="dcterms:W3CDTF">2020-10-10T02:21:24Z</dcterms:created>
  <dcterms:modified xsi:type="dcterms:W3CDTF">2021-11-16T21:41:14Z</dcterms:modified>
</cp:coreProperties>
</file>