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40" autoAdjust="0"/>
  </p:normalViewPr>
  <p:slideViewPr>
    <p:cSldViewPr snapToGrid="0" showGuides="1">
      <p:cViewPr varScale="1">
        <p:scale>
          <a:sx n="101" d="100"/>
          <a:sy n="101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5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8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545174"/>
            <a:chOff x="365760" y="2456359"/>
            <a:chExt cx="7251940" cy="154517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29867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spc="-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졸작 초안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365760" y="36322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졸작 초안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연구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목적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3465" y="2524714"/>
            <a:ext cx="3896183" cy="701040"/>
            <a:chOff x="294640" y="1391920"/>
            <a:chExt cx="3362689" cy="7010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및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방법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854900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환경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195932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기술적 요소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및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중점 연구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분야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1303370"/>
            <a:ext cx="3896183" cy="701040"/>
            <a:chOff x="294640" y="1391920"/>
            <a:chExt cx="3362689" cy="70104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개인 별 준비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현황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v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4527" y="2519292"/>
            <a:ext cx="3896183" cy="701040"/>
            <a:chOff x="294640" y="1391920"/>
            <a:chExt cx="3362689" cy="70104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차별성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3854901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및 일정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v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5190510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참고문헌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 목적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1CFB28-185D-4389-8C1E-1C3F6125D0D6}"/>
              </a:ext>
            </a:extLst>
          </p:cNvPr>
          <p:cNvSpPr/>
          <p:nvPr/>
        </p:nvSpPr>
        <p:spPr>
          <a:xfrm>
            <a:off x="324488" y="1058464"/>
            <a:ext cx="11438021" cy="544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BFD60B-0CB3-4BB3-942B-60A5C39F7430}"/>
              </a:ext>
            </a:extLst>
          </p:cNvPr>
          <p:cNvSpPr txBox="1"/>
          <p:nvPr/>
        </p:nvSpPr>
        <p:spPr>
          <a:xfrm>
            <a:off x="822390" y="2885596"/>
            <a:ext cx="4181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DirectX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게임 제작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활용하여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협업능력을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향상시킨다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IOCP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활용할수있는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능력을 개발한다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3CB27F-B9F6-44D2-98B2-166991B5FB18}"/>
              </a:ext>
            </a:extLst>
          </p:cNvPr>
          <p:cNvSpPr txBox="1"/>
          <p:nvPr/>
        </p:nvSpPr>
        <p:spPr>
          <a:xfrm>
            <a:off x="822390" y="1796598"/>
            <a:ext cx="1026678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한국에 없음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33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Studio </a:t>
                </a:r>
                <a:r>
                  <a:rPr lang="en-US" altLang="ko-KR" sz="2000" dirty="0" smtClean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2019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 smtClean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 연구 분야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4204EA-2A54-414A-AE6B-FBFC80082847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DFA8B2-E593-4E12-9F41-287ED75A92B2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5D43C-4014-487E-A632-B7DEE9E4BED2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F7769B-398E-41FF-8BDE-82BABCF74858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7AA14-1D05-4103-AE90-3A0595FC06FF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1C2D9-18CD-493B-8168-A3615AC609AD}"/>
              </a:ext>
            </a:extLst>
          </p:cNvPr>
          <p:cNvSpPr txBox="1"/>
          <p:nvPr/>
        </p:nvSpPr>
        <p:spPr>
          <a:xfrm>
            <a:off x="5432377" y="3154973"/>
            <a:ext cx="3738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EDD217-D66D-44B4-B29F-F180436B3F81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DBA97-0B6B-4005-B9D9-172D009860BE}"/>
              </a:ext>
            </a:extLst>
          </p:cNvPr>
          <p:cNvSpPr txBox="1"/>
          <p:nvPr/>
        </p:nvSpPr>
        <p:spPr>
          <a:xfrm>
            <a:off x="6390333" y="3159992"/>
            <a:ext cx="372218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A0E6CB-16BD-4118-A479-E63A66C576A4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BEBEF-BB32-495D-9918-B4EE51D6F96F}"/>
              </a:ext>
            </a:extLst>
          </p:cNvPr>
          <p:cNvSpPr txBox="1"/>
          <p:nvPr/>
        </p:nvSpPr>
        <p:spPr>
          <a:xfrm>
            <a:off x="5429439" y="4054556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736D5E-B24B-4A59-B211-09F24DBA53E5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18D4C-EF55-48CF-A5E6-51C42F2EDA8A}"/>
              </a:ext>
            </a:extLst>
          </p:cNvPr>
          <p:cNvSpPr txBox="1"/>
          <p:nvPr/>
        </p:nvSpPr>
        <p:spPr>
          <a:xfrm>
            <a:off x="6394793" y="4054555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43CC96-08E4-4723-992B-C043F638716A}"/>
              </a:ext>
            </a:extLst>
          </p:cNvPr>
          <p:cNvSpPr txBox="1"/>
          <p:nvPr/>
        </p:nvSpPr>
        <p:spPr>
          <a:xfrm>
            <a:off x="1312409" y="1762535"/>
            <a:ext cx="20008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스플래터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0BCC-D580-4DF4-80C8-51DCBEAD1DBA}"/>
              </a:ext>
            </a:extLst>
          </p:cNvPr>
          <p:cNvSpPr txBox="1"/>
          <p:nvPr/>
        </p:nvSpPr>
        <p:spPr>
          <a:xfrm>
            <a:off x="9854649" y="1762535"/>
            <a:ext cx="989373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IOCP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3B112-C585-4368-8D85-2762D2D3DED4}"/>
              </a:ext>
            </a:extLst>
          </p:cNvPr>
          <p:cNvSpPr txBox="1"/>
          <p:nvPr/>
        </p:nvSpPr>
        <p:spPr>
          <a:xfrm>
            <a:off x="1312409" y="4194800"/>
            <a:ext cx="1313180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170C3-E897-4662-ADB7-13E4EABE2049}"/>
              </a:ext>
            </a:extLst>
          </p:cNvPr>
          <p:cNvSpPr txBox="1"/>
          <p:nvPr/>
        </p:nvSpPr>
        <p:spPr>
          <a:xfrm>
            <a:off x="9263141" y="4194800"/>
            <a:ext cx="1580881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렌더링 기법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179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111</Words>
  <Application>Microsoft Office PowerPoint</Application>
  <PresentationFormat>와이드스크린</PresentationFormat>
  <Paragraphs>46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나눔스퀘어 Bold</vt:lpstr>
      <vt:lpstr>마루 부리 Beta</vt:lpstr>
      <vt:lpstr>한컴 윤고딕 720</vt:lpstr>
      <vt:lpstr>Adobe Arabic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 하늘</cp:lastModifiedBy>
  <cp:revision>43</cp:revision>
  <dcterms:created xsi:type="dcterms:W3CDTF">2020-10-10T02:21:24Z</dcterms:created>
  <dcterms:modified xsi:type="dcterms:W3CDTF">2021-11-15T13:21:42Z</dcterms:modified>
</cp:coreProperties>
</file>