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8" r:id="rId4"/>
    <p:sldId id="279" r:id="rId5"/>
    <p:sldId id="287" r:id="rId6"/>
    <p:sldId id="288" r:id="rId7"/>
    <p:sldId id="289" r:id="rId8"/>
    <p:sldId id="270" r:id="rId9"/>
    <p:sldId id="282" r:id="rId10"/>
    <p:sldId id="283" r:id="rId11"/>
    <p:sldId id="271" r:id="rId12"/>
    <p:sldId id="285" r:id="rId13"/>
    <p:sldId id="284" r:id="rId14"/>
    <p:sldId id="286" r:id="rId15"/>
    <p:sldId id="28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8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4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애니메이션을 이용해서 블러드 </a:t>
            </a:r>
            <a:r>
              <a:rPr lang="ko-KR" altLang="en-US" dirty="0" err="1"/>
              <a:t>스플래터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를 이용한 다중 클라이언트의 효율적 처리</a:t>
            </a:r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en-US" altLang="ko-KR" dirty="0"/>
              <a:t>(Dead Reckoning) </a:t>
            </a:r>
            <a:r>
              <a:rPr lang="ko-KR" altLang="en-US" dirty="0"/>
              <a:t>기법을 이용한 네트워크 통신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1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2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spy.com/" TargetMode="External"/><Relationship Id="rId2" Type="http://schemas.openxmlformats.org/officeDocument/2006/relationships/hyperlink" Target="https://www.kocca.kr/cop/bbs/list/B0000147.do?menuNo=20182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amesindustry.biz/articles/2012-10-02-left-4-dead-series-sales-top-12-mill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가제</a:t>
              </a:r>
              <a:r>
                <a:rPr lang="en-US" altLang="ko-KR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2017180002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788174" y="1842832"/>
              <a:ext cx="1300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조작키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69009" cy="720000"/>
            <a:chOff x="4472305" y="1755917"/>
            <a:chExt cx="3269009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243514" y="1855913"/>
              <a:ext cx="2497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진행 방법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1432132"/>
            <a:ext cx="24978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WASD :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좌클릭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스페이스 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: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상호작용</a:t>
            </a:r>
            <a:endParaRPr lang="en-US" altLang="ko-KR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88841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로비에서 자신들의 역할을 구두로 정한다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자신이 맡은 역할에 해당하는 장비를 장착한다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몰려오는 적을 사살한다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숫자 이상 적을 죽이면 다음 웨이브로 넘어간다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웨이브와 웨이브 사이 약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초간의 유예기간이 있다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유예기간동안 새로운 장비를 맞춰 강해진 적에 맞선다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웨이브를 끝내면 해당 장소를 탈출한다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4178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</a:t>
                </a: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3CAC39-31A1-4ADB-B03E-9C545CF0915F}"/>
              </a:ext>
            </a:extLst>
          </p:cNvPr>
          <p:cNvSpPr/>
          <p:nvPr/>
        </p:nvSpPr>
        <p:spPr>
          <a:xfrm>
            <a:off x="6472174" y="1923459"/>
            <a:ext cx="3877524" cy="64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E895B8-415C-412E-82A7-E7BAFA1192DE}"/>
              </a:ext>
            </a:extLst>
          </p:cNvPr>
          <p:cNvSpPr/>
          <p:nvPr/>
        </p:nvSpPr>
        <p:spPr>
          <a:xfrm>
            <a:off x="1195602" y="1923459"/>
            <a:ext cx="3877524" cy="625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472174" y="3045708"/>
            <a:ext cx="3877524" cy="20787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195602" y="3045707"/>
            <a:ext cx="3877524" cy="20787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1308848" y="199241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1362086" y="2002885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582656" y="200288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636694" y="2018371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6582656" y="3297903"/>
            <a:ext cx="2448106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08848" y="3297903"/>
            <a:ext cx="1845377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그림자 매핑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84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970889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5850" y="495761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679640" y="5402280"/>
            <a:ext cx="9281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주어진 미션을 클리어해가는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3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5103016" y="3591973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9401" y="1069449"/>
            <a:ext cx="9401175" cy="2418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9402" y="4194250"/>
            <a:ext cx="9401175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1" y="1069259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194250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227436" y="1653338"/>
            <a:ext cx="872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단순한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체력만 증가시킨 적 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1" y="4978901"/>
            <a:ext cx="8978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적들에게 다른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부여하여 좀 더 다양한 전략을 사용해볼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가져서 패턴을 공략하는 재미를 얻을 수 있다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644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구성원 역할 분담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dobe Arabic" panose="02040503050201020203" pitchFamily="18" charset="-7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1636" y="1474681"/>
            <a:ext cx="2623664" cy="1697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클라이언트</a:t>
            </a:r>
            <a:endParaRPr lang="en-US" altLang="ko-KR" sz="2800" dirty="0" smtClean="0"/>
          </a:p>
          <a:p>
            <a:pPr algn="ctr"/>
            <a:r>
              <a:rPr lang="ko-KR" altLang="en-US" sz="2000" dirty="0" smtClean="0"/>
              <a:t>정윤제 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고선우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7260136" y="1474681"/>
            <a:ext cx="2293439" cy="1697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서버</a:t>
            </a:r>
            <a:endParaRPr lang="en-US" altLang="ko-KR" sz="2800" dirty="0" smtClean="0"/>
          </a:p>
          <a:p>
            <a:pPr algn="ctr"/>
            <a:r>
              <a:rPr lang="ko-KR" altLang="en-US" sz="2000" dirty="0" smtClean="0"/>
              <a:t>김건호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681637" y="3429000"/>
            <a:ext cx="3004663" cy="300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이펙트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</a:t>
            </a:r>
            <a:r>
              <a:rPr lang="en-US" altLang="ko-KR" dirty="0" smtClean="0"/>
              <a:t>UI</a:t>
            </a:r>
          </a:p>
          <a:p>
            <a:pPr algn="ctr"/>
            <a:r>
              <a:rPr lang="ko-KR" altLang="en-US" dirty="0" smtClean="0"/>
              <a:t>사운드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그림자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548911" y="3429000"/>
            <a:ext cx="3004663" cy="300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ko-KR" altLang="en-US" dirty="0" smtClean="0"/>
              <a:t>충돌 처리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네트워크 동기화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4753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832037"/>
            <a:ext cx="1154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www.kocca.kr/cop/bbs/list/B0000147.do?menuNo=201825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스팀스파이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://steamspy.com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/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게임인더스트리 기사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www.gamesindustry.biz/articles/2012-10-02-left-4-dead-series-sales-top-12-million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VG247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https://www.vg247.com/killing-floor-10-million-units-100-million-revenue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시나리오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://namu.wiki/w/%EC%B9%B4%EC%9A%B4%ED%84%B0%20%EC%8A%A4%ED%8A%B8%EB%9D%BC%EC%9D%B4%ED%81%AC%20%EC%98%A8%EB%9D%BC%EC%9D%B8/%EC%8B%9C%EB%82%98%EB%A6%AC%EC%98%A4/%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EC%A2%80%EB%B9%84%20%EC%8B%9C%EB%82%98%EB%A6%AC%EC%98%A4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87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2524713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목적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66" y="2114551"/>
            <a:ext cx="6048850" cy="34537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1393"/>
            <a:ext cx="6258966" cy="3027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56p,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60p, 2021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70889"/>
            <a:ext cx="6258966" cy="30210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91225" y="129137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353800" y="5399032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91225" y="605292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600" y="1524000"/>
            <a:ext cx="381000" cy="233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70966" y="2825150"/>
            <a:ext cx="381000" cy="2573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33364" y="3991962"/>
            <a:ext cx="481235" cy="2399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목적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319088" y="2763011"/>
            <a:ext cx="11553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따르면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까지의 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장르 순위를 보았을 때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순위를 기록하고 있다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3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동안 높은 순위를 기록하고 있기 때문에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기록할 것으로 예측하고 있다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20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목적</a:t>
            </a:r>
          </a:p>
          <a:p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6337"/>
            <a:ext cx="2563713" cy="4325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809" y="916337"/>
            <a:ext cx="2435332" cy="43253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950" y="911477"/>
            <a:ext cx="2400445" cy="43253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301" y="912973"/>
            <a:ext cx="2384115" cy="4325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311083" y="6550223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스팀스파이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국가별 인기게임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6675" y="5173614"/>
            <a:ext cx="7618590" cy="337982"/>
            <a:chOff x="0" y="4843344"/>
            <a:chExt cx="7618590" cy="3379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0" y="4843344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2370032" y="4843344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미국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706466" y="4843344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일본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7106911" y="48735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중국</a:t>
              </a:r>
              <a:endParaRPr lang="ko-KR" altLang="en-US" sz="11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1" y="5571097"/>
            <a:ext cx="1098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스팀 플랫폼에서 인기있었던 게임들을 비교 했을 때 한국 게이머와 해외 게이머의 취향이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다르지 않다는 것을 알 수 있다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669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49179" y="63798"/>
            <a:ext cx="2565126" cy="1053710"/>
            <a:chOff x="449179" y="63798"/>
            <a:chExt cx="2565126" cy="10537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1,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65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연구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목적 </a:t>
              </a:r>
              <a:r>
                <a:rPr lang="en-US" altLang="ko-KR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목적</a:t>
              </a: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206"/>
            <a:ext cx="8349726" cy="15095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474589" y="619779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게임인더스트리 레프트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기사</a:t>
            </a:r>
            <a:endParaRPr lang="en-US" altLang="ko-KR" sz="14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VG247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킬링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플로어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4840019"/>
            <a:ext cx="1098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한국의 게이머와 해외의 게이머의 게임 취향이 비슷하기때문에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해외에서 인기가 있었던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한국에서도 흥행할 수 있다고 추측됨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5100"/>
            <a:ext cx="665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40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125" y="2765612"/>
            <a:ext cx="1154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동안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높은 순위를 기록하고 있다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게이머와 해외 게이머의 취향이 크게 다르지 않다고 생각이 되며 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해외에서 흥행했던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장르가 한국에서도 흥행할 수 있을 거라고 추측이 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추측을 통해 </a:t>
            </a: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게임을 기획하게 되었다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9179" y="63798"/>
            <a:ext cx="2565126" cy="1053710"/>
            <a:chOff x="449179" y="63798"/>
            <a:chExt cx="2565126" cy="1053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1,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65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연구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목적 </a:t>
              </a:r>
              <a:r>
                <a:rPr lang="en-US" altLang="ko-KR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목적</a:t>
              </a: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0422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984315" y="2011271"/>
            <a:ext cx="813111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 게임을 제작한다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협업 능력을 향상시킨다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활용할 수 있는 능력을 개발한다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인공지능을 개발할 수 있는 능력을 향상시킨다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942063" y="185906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40000" cy="720000"/>
            <a:chOff x="4472305" y="1755917"/>
            <a:chExt cx="3240000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655325" y="187054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2390" y="4514049"/>
            <a:ext cx="3240000" cy="720000"/>
            <a:chOff x="8339455" y="1767392"/>
            <a:chExt cx="3240000" cy="7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2CFFAE-A2FA-472C-8003-57FF84723AD2}"/>
                </a:ext>
              </a:extLst>
            </p:cNvPr>
            <p:cNvSpPr/>
            <p:nvPr/>
          </p:nvSpPr>
          <p:spPr>
            <a:xfrm>
              <a:off x="8339455" y="176739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C07978A-3E1D-46A6-B317-F9BBA0447B67}"/>
                </a:ext>
              </a:extLst>
            </p:cNvPr>
            <p:cNvCxnSpPr/>
            <p:nvPr/>
          </p:nvCxnSpPr>
          <p:spPr>
            <a:xfrm>
              <a:off x="8339455" y="177662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6D601B-0570-4A2A-901D-FAC5B622A5F1}"/>
                </a:ext>
              </a:extLst>
            </p:cNvPr>
            <p:cNvSpPr txBox="1"/>
            <p:nvPr/>
          </p:nvSpPr>
          <p:spPr>
            <a:xfrm>
              <a:off x="8444230" y="185124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52CDC-52CE-4003-AA05-B667F0D299C0}"/>
                </a:ext>
              </a:extLst>
            </p:cNvPr>
            <p:cNvSpPr txBox="1"/>
            <p:nvPr/>
          </p:nvSpPr>
          <p:spPr>
            <a:xfrm>
              <a:off x="9559345" y="188201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206190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459789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99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604</Words>
  <Application>Microsoft Office PowerPoint</Application>
  <PresentationFormat>와이드스크린</PresentationFormat>
  <Paragraphs>161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 Bold</vt:lpstr>
      <vt:lpstr>마루 부리 Beta</vt:lpstr>
      <vt:lpstr>맑은 고딕</vt:lpstr>
      <vt:lpstr>한컴 윤고딕 720</vt:lpstr>
      <vt:lpstr>Adobe Arabic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161</cp:revision>
  <dcterms:created xsi:type="dcterms:W3CDTF">2020-10-10T02:21:24Z</dcterms:created>
  <dcterms:modified xsi:type="dcterms:W3CDTF">2021-11-23T17:11:40Z</dcterms:modified>
</cp:coreProperties>
</file>