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C9723-0493-DEBF-BDB2-C9BDB78C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35565-165F-0E2E-E852-42E13288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B1812-9BC8-7E2D-F06E-D5C15419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6BA33-4636-AF47-4577-1EBCDC8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AB794-EE9D-435A-0D4C-FE8DB1B4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4C73-D334-4C67-705D-940ABDE3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A8A65-AAB2-51DA-919D-DF99A7CB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C4650-FCA4-A22B-20D6-2A98E49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AD4F-FAF1-D452-BA8A-59D62BB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34F04-B871-8F67-EE6D-F3B0DCA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84DD7-59EE-83C9-60B8-5BEBBDC52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1308-BCD8-B7FA-DA6B-A73FE2BF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7A85-C92D-F7EA-CAA6-C2585C1B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F2FB0-9752-C8A2-B80E-9093670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4A02-AA94-E271-6872-EFBDCC5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6C3B-80C9-FEEE-D26F-62BD5D6E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EE48-123D-6F25-6F65-15948DDD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A3D3-96A7-7415-D91D-3679871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29882-3869-E94C-AEBD-5B6C6339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FE73-0F0D-28C1-0724-7C293296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271E7-CAB9-1F5A-D283-13BB7AF6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6F597-4F27-41B3-50D0-E55911DE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FEE6-ADE1-84E1-F95D-0B57C21F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537-7191-5577-ACA7-649202C7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A693E-B0B0-5EF2-DB9C-319C47C1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240FE-A9F8-4DCB-EAC6-E51A5315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210C7-DCCD-8C9E-B851-65010412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84DEF6-2491-A0F0-24B4-55D5BDC0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5EC94-3C89-DBA4-8318-A2BF60E2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8558C-A6F5-91C6-78AE-55904D11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56594-5F6A-43DB-4839-2E99BA1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1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A1A0-A213-A8DD-BC3E-CA308321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6B868-1C59-E67F-5F28-BEB63916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C45A7-D7DA-670A-6106-327CBB39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ED6CE-7864-FDFD-EDC5-62AA397D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C931C-03CD-EE07-2A96-D7BDD036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BDC2C-8820-4EC5-0151-A2F9173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EF0D1-E7E9-0C94-5A98-520188FB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80D471-804A-2C02-D260-8048577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E2A0-4738-D475-B39B-0071B080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CD4B6-5A93-62AE-7916-271CFCC5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90042-83A5-1C68-6F36-520D1C6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6BAF3-ABD1-BF35-4878-DA8F04E8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FB6DA-B92B-2CAB-E69C-6538922C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653321-3DC4-FAF7-F747-E7EE906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8492C-EEC6-4530-3616-8CFEF90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D2C30-B208-CAD1-1A14-DDFC5826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BB67E-4E5F-85F2-5F41-A7313FD6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489F2-6BE7-790E-F816-D30CA26C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ABD03-AC1E-4FF6-95DB-7809573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F6B87-8FF3-B126-CDEF-920FC1A8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5CC68-9F8D-3F7A-AFFF-4BCA736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2D76-FBDE-33A8-65CF-3486A03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146A2-6474-F522-7CE9-63A20BB09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35D34-3262-7298-11DA-56051FD2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14523-01A1-6908-A6EA-4014E4B4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1875-ABAF-DB80-D647-6566AE83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5724A-47F1-DAAD-1B65-C8DE1E8B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433CD-0809-C919-F8C4-C4245D1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6ED8C-8753-3873-230B-4D21572F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19A05-3227-204E-8454-ED9439F2B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EE423-D598-F625-1837-E3D5DBC2F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7DE2E-BC38-7E3B-8AF4-4DFB2147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84E11-7A65-AF6A-C8ED-0435EC035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200" b="1" dirty="0"/>
              <a:t>2022 </a:t>
            </a:r>
            <a:r>
              <a:rPr lang="ko-KR" altLang="en-US" sz="3200" b="1" dirty="0"/>
              <a:t>졸업작품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중간발표</a:t>
            </a:r>
            <a:br>
              <a:rPr lang="en-US" altLang="ko-KR" sz="3200" b="1" dirty="0"/>
            </a:br>
            <a:r>
              <a:rPr lang="ko-KR" altLang="en-US" sz="3200" b="1" dirty="0"/>
              <a:t>길드 배틀 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22EA9-FAF9-26A0-BD55-45115EF7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2992" y="5036052"/>
            <a:ext cx="2230016" cy="139917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2017182044 </a:t>
            </a:r>
            <a:r>
              <a:rPr lang="ko-KR" altLang="ko-K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최은우</a:t>
            </a:r>
            <a:endParaRPr lang="ko-KR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2016182022 </a:t>
            </a:r>
            <a:r>
              <a:rPr lang="ko-KR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신동원</a:t>
            </a:r>
            <a:endParaRPr lang="en-US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2016182041 </a:t>
            </a:r>
            <a:r>
              <a:rPr lang="ko-KR" altLang="ko-KR" sz="1800" b="0" i="0" u="none" strike="noStrike" kern="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조영환</a:t>
            </a:r>
            <a:endParaRPr lang="ko-KR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68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274" y="373141"/>
            <a:ext cx="4661452" cy="840826"/>
          </a:xfrm>
        </p:spPr>
        <p:txBody>
          <a:bodyPr/>
          <a:lstStyle/>
          <a:p>
            <a:pPr algn="ctr"/>
            <a:r>
              <a:rPr lang="ko-KR" altLang="en-US" b="1" dirty="0"/>
              <a:t>구성원 역할 분담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E1D7E46-389F-782D-75B8-72136B4C6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19934"/>
              </p:ext>
            </p:extLst>
          </p:nvPr>
        </p:nvGraphicFramePr>
        <p:xfrm>
          <a:off x="838200" y="1512733"/>
          <a:ext cx="10515600" cy="2118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1417">
                  <a:extLst>
                    <a:ext uri="{9D8B030D-6E8A-4147-A177-3AD203B41FA5}">
                      <a16:colId xmlns:a16="http://schemas.microsoft.com/office/drawing/2014/main" val="765729215"/>
                    </a:ext>
                  </a:extLst>
                </a:gridCol>
                <a:gridCol w="935383">
                  <a:extLst>
                    <a:ext uri="{9D8B030D-6E8A-4147-A177-3AD203B41FA5}">
                      <a16:colId xmlns:a16="http://schemas.microsoft.com/office/drawing/2014/main" val="35200386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360523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25388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6785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767695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03804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5444089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4689698"/>
                    </a:ext>
                  </a:extLst>
                </a:gridCol>
              </a:tblGrid>
              <a:tr h="24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UI/UX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5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텍스처링</a:t>
                      </a:r>
                      <a:endParaRPr lang="en-US" altLang="ko-K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8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86699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573EFA-290B-80CA-07E8-ABB430A27381}"/>
              </a:ext>
            </a:extLst>
          </p:cNvPr>
          <p:cNvCxnSpPr>
            <a:cxnSpLocks/>
          </p:cNvCxnSpPr>
          <p:nvPr/>
        </p:nvCxnSpPr>
        <p:spPr>
          <a:xfrm>
            <a:off x="7214045" y="2055060"/>
            <a:ext cx="2305878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92CF9C-2748-9883-8257-0F5CC6CE35DB}"/>
              </a:ext>
            </a:extLst>
          </p:cNvPr>
          <p:cNvCxnSpPr>
            <a:cxnSpLocks/>
          </p:cNvCxnSpPr>
          <p:nvPr/>
        </p:nvCxnSpPr>
        <p:spPr>
          <a:xfrm>
            <a:off x="3710608" y="2938091"/>
            <a:ext cx="2385392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3DEF14-6E8E-2950-72AA-C3721DD981AE}"/>
              </a:ext>
            </a:extLst>
          </p:cNvPr>
          <p:cNvCxnSpPr>
            <a:cxnSpLocks/>
          </p:cNvCxnSpPr>
          <p:nvPr/>
        </p:nvCxnSpPr>
        <p:spPr>
          <a:xfrm>
            <a:off x="6096000" y="2438034"/>
            <a:ext cx="294198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FD66C0-35DF-982C-EA95-914D0764781A}"/>
              </a:ext>
            </a:extLst>
          </p:cNvPr>
          <p:cNvCxnSpPr>
            <a:cxnSpLocks/>
          </p:cNvCxnSpPr>
          <p:nvPr/>
        </p:nvCxnSpPr>
        <p:spPr>
          <a:xfrm>
            <a:off x="7892748" y="3461216"/>
            <a:ext cx="2332382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3F43A42-79C3-7F51-D747-A3FFF0E1AEA5}"/>
              </a:ext>
            </a:extLst>
          </p:cNvPr>
          <p:cNvSpPr txBox="1">
            <a:spLocks/>
          </p:cNvSpPr>
          <p:nvPr/>
        </p:nvSpPr>
        <p:spPr>
          <a:xfrm>
            <a:off x="838200" y="944332"/>
            <a:ext cx="1045266" cy="53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/>
              <a:t>신동원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27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CA98-853D-DDF7-99A1-5F3D5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728" y="542408"/>
            <a:ext cx="1186543" cy="81053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7200-51C3-7D80-5A4A-BF26FA04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4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en-US" altLang="ko-KR" dirty="0"/>
              <a:t>       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게임조작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기술요소와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중점 연구분야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DF665-618E-9BF4-3F35-A5AC416D7A7D}"/>
              </a:ext>
            </a:extLst>
          </p:cNvPr>
          <p:cNvSpPr txBox="1">
            <a:spLocks/>
          </p:cNvSpPr>
          <p:nvPr/>
        </p:nvSpPr>
        <p:spPr>
          <a:xfrm>
            <a:off x="4812262" y="1825625"/>
            <a:ext cx="3818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4. </a:t>
            </a:r>
            <a:r>
              <a:rPr lang="ko-KR" altLang="en-US" dirty="0"/>
              <a:t>구성원 역할 분담</a:t>
            </a:r>
            <a:r>
              <a:rPr lang="en-US" altLang="ko-KR" dirty="0"/>
              <a:t>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5. </a:t>
            </a:r>
            <a:r>
              <a:rPr lang="ko-KR" altLang="en-US" dirty="0"/>
              <a:t>개발 내용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6. </a:t>
            </a:r>
            <a:r>
              <a:rPr lang="ko-KR" altLang="en-US" dirty="0"/>
              <a:t>문제점 및 보완책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796F69-DAED-58CE-B3DC-F719A1B3A910}"/>
              </a:ext>
            </a:extLst>
          </p:cNvPr>
          <p:cNvSpPr txBox="1">
            <a:spLocks/>
          </p:cNvSpPr>
          <p:nvPr/>
        </p:nvSpPr>
        <p:spPr>
          <a:xfrm>
            <a:off x="9041363" y="1825625"/>
            <a:ext cx="3004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7. </a:t>
            </a:r>
            <a:r>
              <a:rPr lang="ko-KR" altLang="en-US" dirty="0"/>
              <a:t>향후 개발 일정</a:t>
            </a:r>
            <a:r>
              <a:rPr lang="en-US" altLang="ko-KR" dirty="0"/>
              <a:t>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8. </a:t>
            </a:r>
            <a:r>
              <a:rPr lang="ko-KR" altLang="en-US" dirty="0"/>
              <a:t>데모 시연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2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1" y="1379700"/>
            <a:ext cx="10834397" cy="51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게임 소개</a:t>
            </a:r>
            <a:r>
              <a:rPr lang="en-US" altLang="ko-KR" sz="2400" dirty="0"/>
              <a:t>: </a:t>
            </a:r>
            <a:r>
              <a:rPr lang="ko-KR" altLang="en-US" sz="2400" dirty="0"/>
              <a:t>길드 배틀 체스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</a:t>
            </a:r>
            <a:r>
              <a:rPr lang="ko-KR" altLang="en-US" sz="2400" dirty="0"/>
              <a:t>인용 </a:t>
            </a:r>
            <a:r>
              <a:rPr lang="en-US" altLang="ko-KR" sz="2400" dirty="0"/>
              <a:t>3D </a:t>
            </a:r>
            <a:r>
              <a:rPr lang="ko-KR" altLang="en-US" sz="2400" dirty="0"/>
              <a:t>전략 오토 체스 게임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다양한 유닛들을 구매하여 체스 판 위에 배치한다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배치한 유닛들이 자동으로 전투한다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전략적으로 유닛들을 구매와 배치를 통해 상대에게 승리하자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50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3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F46B1-ABDD-645A-C98C-D8BC91BBFD73}"/>
              </a:ext>
            </a:extLst>
          </p:cNvPr>
          <p:cNvSpPr/>
          <p:nvPr/>
        </p:nvSpPr>
        <p:spPr>
          <a:xfrm>
            <a:off x="998376" y="1946226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0CA990A-F604-57C4-5A3C-A61CD1AD8BB4}"/>
              </a:ext>
            </a:extLst>
          </p:cNvPr>
          <p:cNvSpPr/>
          <p:nvPr/>
        </p:nvSpPr>
        <p:spPr>
          <a:xfrm>
            <a:off x="3303038" y="2242472"/>
            <a:ext cx="1362269" cy="569167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073D242-7150-F949-B304-E914B0418E64}"/>
              </a:ext>
            </a:extLst>
          </p:cNvPr>
          <p:cNvSpPr/>
          <p:nvPr/>
        </p:nvSpPr>
        <p:spPr>
          <a:xfrm>
            <a:off x="7408507" y="2307787"/>
            <a:ext cx="1362269" cy="569167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F0A4D-F3EF-407D-7FC2-CAE006452221}"/>
              </a:ext>
            </a:extLst>
          </p:cNvPr>
          <p:cNvSpPr/>
          <p:nvPr/>
        </p:nvSpPr>
        <p:spPr>
          <a:xfrm>
            <a:off x="4984101" y="1946224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보드 맵 입장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61AE76-98C1-52EF-0BE8-5F81FC9609D8}"/>
              </a:ext>
            </a:extLst>
          </p:cNvPr>
          <p:cNvSpPr/>
          <p:nvPr/>
        </p:nvSpPr>
        <p:spPr>
          <a:xfrm>
            <a:off x="9011819" y="1946226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플레이어들이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각자 유닛을 구매 후 배치한다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2FD2B1-C7F0-0276-3EFF-010BCE66F154}"/>
              </a:ext>
            </a:extLst>
          </p:cNvPr>
          <p:cNvSpPr/>
          <p:nvPr/>
        </p:nvSpPr>
        <p:spPr>
          <a:xfrm>
            <a:off x="998375" y="4061594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배치한 유닛들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자동전투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F99123-F44E-383B-A235-5E237DDFAEA4}"/>
              </a:ext>
            </a:extLst>
          </p:cNvPr>
          <p:cNvSpPr/>
          <p:nvPr/>
        </p:nvSpPr>
        <p:spPr>
          <a:xfrm>
            <a:off x="4984101" y="4061594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 종료 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</a:t>
            </a:r>
            <a:r>
              <a:rPr lang="en-US" altLang="ko-KR" dirty="0">
                <a:solidFill>
                  <a:schemeClr val="tx1"/>
                </a:solidFill>
              </a:rPr>
              <a:t>HP </a:t>
            </a:r>
            <a:r>
              <a:rPr lang="ko-KR" altLang="en-US" dirty="0">
                <a:solidFill>
                  <a:schemeClr val="tx1"/>
                </a:solidFill>
              </a:rPr>
              <a:t>계산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E248886-0A5B-6EE3-763F-83D696E98CB4}"/>
              </a:ext>
            </a:extLst>
          </p:cNvPr>
          <p:cNvSpPr/>
          <p:nvPr/>
        </p:nvSpPr>
        <p:spPr>
          <a:xfrm>
            <a:off x="3315477" y="4313868"/>
            <a:ext cx="1362269" cy="569167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F69A3E-309A-F9B1-C0D0-EE09D3364928}"/>
              </a:ext>
            </a:extLst>
          </p:cNvPr>
          <p:cNvSpPr/>
          <p:nvPr/>
        </p:nvSpPr>
        <p:spPr>
          <a:xfrm>
            <a:off x="11353800" y="2431813"/>
            <a:ext cx="681136" cy="321114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5C3ABA-8A6A-4C9D-368A-0E8DC9A9AD73}"/>
              </a:ext>
            </a:extLst>
          </p:cNvPr>
          <p:cNvSpPr/>
          <p:nvPr/>
        </p:nvSpPr>
        <p:spPr>
          <a:xfrm>
            <a:off x="8969827" y="4017620"/>
            <a:ext cx="2090057" cy="1161661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 명의 플레이어만 남을 때까지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2F8BD36-824C-2C00-8AF4-E4AFB2B916C3}"/>
              </a:ext>
            </a:extLst>
          </p:cNvPr>
          <p:cNvSpPr/>
          <p:nvPr/>
        </p:nvSpPr>
        <p:spPr>
          <a:xfrm>
            <a:off x="155508" y="4504398"/>
            <a:ext cx="681136" cy="321114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E395B68-E107-99FB-B743-FD0D39A7AE9B}"/>
              </a:ext>
            </a:extLst>
          </p:cNvPr>
          <p:cNvSpPr/>
          <p:nvPr/>
        </p:nvSpPr>
        <p:spPr>
          <a:xfrm>
            <a:off x="7408506" y="4313868"/>
            <a:ext cx="1362269" cy="569167"/>
          </a:xfrm>
          <a:prstGeom prst="rightArrow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 descr="텍스트, 키보드, 전자기기, 컴퓨터이(가) 표시된 사진&#10;&#10;자동 생성된 설명">
            <a:extLst>
              <a:ext uri="{FF2B5EF4-FFF2-40B4-BE49-F238E27FC236}">
                <a16:creationId xmlns:a16="http://schemas.microsoft.com/office/drawing/2014/main" id="{B9CBDAF9-3244-0C92-0206-4B812020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47" y="3003849"/>
            <a:ext cx="9497136" cy="2726696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8E549-1446-8EA2-061B-D8CDF9E079D0}"/>
              </a:ext>
            </a:extLst>
          </p:cNvPr>
          <p:cNvSpPr/>
          <p:nvPr/>
        </p:nvSpPr>
        <p:spPr>
          <a:xfrm>
            <a:off x="2448707" y="3561024"/>
            <a:ext cx="1539552" cy="3918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792CE4-29F4-C4DB-98DC-62D31FF3D613}"/>
              </a:ext>
            </a:extLst>
          </p:cNvPr>
          <p:cNvSpPr/>
          <p:nvPr/>
        </p:nvSpPr>
        <p:spPr>
          <a:xfrm>
            <a:off x="2625989" y="3988386"/>
            <a:ext cx="363894" cy="37973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3DE84C-1A4F-01CE-81F4-3CD8941DDBBA}"/>
              </a:ext>
            </a:extLst>
          </p:cNvPr>
          <p:cNvSpPr/>
          <p:nvPr/>
        </p:nvSpPr>
        <p:spPr>
          <a:xfrm>
            <a:off x="3587042" y="5238686"/>
            <a:ext cx="2519265" cy="391886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36215-42E7-D923-DB33-60FCDAC09F47}"/>
              </a:ext>
            </a:extLst>
          </p:cNvPr>
          <p:cNvSpPr/>
          <p:nvPr/>
        </p:nvSpPr>
        <p:spPr>
          <a:xfrm>
            <a:off x="4408134" y="4367197"/>
            <a:ext cx="363894" cy="42920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022104-9D1F-0F14-2970-22EB3E1510EB}"/>
              </a:ext>
            </a:extLst>
          </p:cNvPr>
          <p:cNvSpPr/>
          <p:nvPr/>
        </p:nvSpPr>
        <p:spPr>
          <a:xfrm>
            <a:off x="3988259" y="4381194"/>
            <a:ext cx="363894" cy="42920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CCC7078-962E-8C96-E8F4-EB662166AE8E}"/>
              </a:ext>
            </a:extLst>
          </p:cNvPr>
          <p:cNvSpPr/>
          <p:nvPr/>
        </p:nvSpPr>
        <p:spPr>
          <a:xfrm>
            <a:off x="2392370" y="2518204"/>
            <a:ext cx="242595" cy="1077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7088BF-56FB-1F85-DB63-4AB07F86350F}"/>
              </a:ext>
            </a:extLst>
          </p:cNvPr>
          <p:cNvSpPr/>
          <p:nvPr/>
        </p:nvSpPr>
        <p:spPr>
          <a:xfrm>
            <a:off x="1050095" y="2116468"/>
            <a:ext cx="1511559" cy="4736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카메라 이동</a:t>
            </a: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EBBE6E63-1436-5477-F6AC-DA58C90C9C18}"/>
              </a:ext>
            </a:extLst>
          </p:cNvPr>
          <p:cNvSpPr/>
          <p:nvPr/>
        </p:nvSpPr>
        <p:spPr>
          <a:xfrm rot="16200000">
            <a:off x="1966139" y="3639701"/>
            <a:ext cx="242595" cy="1077105"/>
          </a:xfrm>
          <a:prstGeom prst="upArrow">
            <a:avLst>
              <a:gd name="adj1" fmla="val 1923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FC75C5-AD9F-2947-D430-2BD0EA1550EE}"/>
              </a:ext>
            </a:extLst>
          </p:cNvPr>
          <p:cNvSpPr/>
          <p:nvPr/>
        </p:nvSpPr>
        <p:spPr>
          <a:xfrm>
            <a:off x="117964" y="3623068"/>
            <a:ext cx="1402929" cy="11416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순서대로 카메라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2A785403-9732-1FAE-869C-17598799456F}"/>
              </a:ext>
            </a:extLst>
          </p:cNvPr>
          <p:cNvSpPr/>
          <p:nvPr/>
        </p:nvSpPr>
        <p:spPr>
          <a:xfrm>
            <a:off x="4062194" y="2705879"/>
            <a:ext cx="242595" cy="1671275"/>
          </a:xfrm>
          <a:prstGeom prst="upArrow">
            <a:avLst>
              <a:gd name="adj1" fmla="val 19231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92132FCD-B1B2-0DFC-3710-71F675BD0F77}"/>
              </a:ext>
            </a:extLst>
          </p:cNvPr>
          <p:cNvSpPr/>
          <p:nvPr/>
        </p:nvSpPr>
        <p:spPr>
          <a:xfrm>
            <a:off x="4500021" y="2705879"/>
            <a:ext cx="242595" cy="1678604"/>
          </a:xfrm>
          <a:prstGeom prst="upArrow">
            <a:avLst>
              <a:gd name="adj1" fmla="val 19231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C71D23-0BBF-43A8-38D0-B28AD74F660B}"/>
              </a:ext>
            </a:extLst>
          </p:cNvPr>
          <p:cNvSpPr/>
          <p:nvPr/>
        </p:nvSpPr>
        <p:spPr>
          <a:xfrm>
            <a:off x="4594748" y="2110456"/>
            <a:ext cx="1511559" cy="4736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새로고침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6F6FE1-3DA0-8AA7-D55D-AA02327A6BA9}"/>
              </a:ext>
            </a:extLst>
          </p:cNvPr>
          <p:cNvSpPr/>
          <p:nvPr/>
        </p:nvSpPr>
        <p:spPr>
          <a:xfrm>
            <a:off x="2793230" y="2110457"/>
            <a:ext cx="1511559" cy="4736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경험치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레이 캐스트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마우스 클릭을 통한 충돌 체크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애니메이션 블렌딩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애니메이션 사이를 부드럽게 블렌딩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UX/UI </a:t>
            </a:r>
            <a:r>
              <a:rPr lang="ko-KR" altLang="en-US" dirty="0"/>
              <a:t>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 편의성을 위한 </a:t>
            </a:r>
            <a:r>
              <a:rPr lang="en-US" altLang="ko-KR" dirty="0"/>
              <a:t>UX/UI </a:t>
            </a:r>
            <a:r>
              <a:rPr lang="ko-KR" altLang="en-US" dirty="0"/>
              <a:t>개선 연구</a:t>
            </a:r>
          </a:p>
        </p:txBody>
      </p:sp>
    </p:spTree>
    <p:extLst>
      <p:ext uri="{BB962C8B-B14F-4D97-AF65-F5344CB8AC3E}">
        <p14:creationId xmlns:p14="http://schemas.microsoft.com/office/powerpoint/2010/main" val="16991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개발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64C842-BFF8-D16A-E6DE-1BDE9836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0288"/>
            <a:ext cx="4863370" cy="23055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5A59E5-E559-5065-C03F-534179F09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7" y="4082094"/>
            <a:ext cx="4863371" cy="23055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6DDC7B-FEC3-7C35-7EA8-BB4B53A1B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2094"/>
            <a:ext cx="4863372" cy="2305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46E0B-6793-B3EF-C1F8-47A48A453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8" y="1776582"/>
            <a:ext cx="4863370" cy="23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문제점 및 보완책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애니메이션과 모델링이 단조로움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다양한 움직임과 세세한 디테일로 작업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ko-KR" altLang="en-US" dirty="0"/>
              <a:t>개발 일정보다 진행 속도가 느림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체계적인 개발 일정과 체크리스트 활용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향후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68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UI/UX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디 메리트 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영환</a:t>
            </a:r>
            <a:r>
              <a:rPr lang="en-US" altLang="ko-KR" dirty="0"/>
              <a:t>]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A*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애니메이션 블렌딩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7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227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2022 졸업작품 중간발표 길드 배틀 체스</vt:lpstr>
      <vt:lpstr>목차</vt:lpstr>
      <vt:lpstr>개요</vt:lpstr>
      <vt:lpstr>게임 흐름</vt:lpstr>
      <vt:lpstr>PowerPoint 프레젠테이션</vt:lpstr>
      <vt:lpstr>PowerPoint 프레젠테이션</vt:lpstr>
      <vt:lpstr>개발 내용</vt:lpstr>
      <vt:lpstr>문제점 및 보완책</vt:lpstr>
      <vt:lpstr>향후 개발 일정</vt:lpstr>
      <vt:lpstr>구성원 역할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졸업작품 중간발표 길드 배틀 체스</dc:title>
  <dc:creator>신 동원</dc:creator>
  <cp:lastModifiedBy>신 동원</cp:lastModifiedBy>
  <cp:revision>3</cp:revision>
  <dcterms:created xsi:type="dcterms:W3CDTF">2022-05-03T12:26:40Z</dcterms:created>
  <dcterms:modified xsi:type="dcterms:W3CDTF">2022-05-03T16:20:16Z</dcterms:modified>
</cp:coreProperties>
</file>