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2" r:id="rId10"/>
    <p:sldId id="263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C9723-0493-DEBF-BDB2-C9BDB78C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F35565-165F-0E2E-E852-42E132889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B1812-9BC8-7E2D-F06E-D5C15419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6BA33-4636-AF47-4577-1EBCDC84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AB794-EE9D-435A-0D4C-FE8DB1B4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7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F4C73-D334-4C67-705D-940ABDE3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FA8A65-AAB2-51DA-919D-DF99A7CBA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C4650-FCA4-A22B-20D6-2A98E491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8AD4F-FAF1-D452-BA8A-59D62BBA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34F04-B871-8F67-EE6D-F3B0DCAD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0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184DD7-59EE-83C9-60B8-5BEBBDC52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841308-BCD8-B7FA-DA6B-A73FE2BF4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A7A85-C92D-F7EA-CAA6-C2585C1B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F2FB0-9752-C8A2-B80E-90936702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94A02-AA94-E271-6872-EFBDCC51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8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A6C3B-80C9-FEEE-D26F-62BD5D6E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0EE48-123D-6F25-6F65-15948DDDE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BA3D3-96A7-7415-D91D-3679871D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29882-3869-E94C-AEBD-5B6C6339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0FE73-0F0D-28C1-0724-7C293296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9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271E7-CAB9-1F5A-D283-13BB7AF6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6F597-4F27-41B3-50D0-E55911DE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0FEE6-ADE1-84E1-F95D-0B57C21F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36537-7191-5577-ACA7-649202C7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A693E-B0B0-5EF2-DB9C-319C47C1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47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240FE-A9F8-4DCB-EAC6-E51A5315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4210C7-DCCD-8C9E-B851-650104129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84DEF6-2491-A0F0-24B4-55D5BDC0F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5EC94-3C89-DBA4-8318-A2BF60E2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58558C-A6F5-91C6-78AE-55904D11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56594-5F6A-43DB-4839-2E99BA1E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1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A1A0-A213-A8DD-BC3E-CA308321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6B868-1C59-E67F-5F28-BEB639168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C45A7-D7DA-670A-6106-327CBB393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AED6CE-7864-FDFD-EDC5-62AA397DB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3C931C-03CD-EE07-2A96-D7BDD036C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0BDC2C-8820-4EC5-0151-A2F9173B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3EF0D1-E7E9-0C94-5A98-520188FB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80D471-804A-2C02-D260-8048577E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BE2A0-4738-D475-B39B-0071B080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BCD4B6-5A93-62AE-7916-271CFCC5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990042-83A5-1C68-6F36-520D1C6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26BAF3-ABD1-BF35-4878-DA8F04E8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43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5FB6DA-B92B-2CAB-E69C-6538922C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653321-3DC4-FAF7-F747-E7EE906C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8492C-EEC6-4530-3616-8CFEF90B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4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D2C30-B208-CAD1-1A14-DDFC5826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BB67E-4E5F-85F2-5F41-A7313FD60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489F2-6BE7-790E-F816-D30CA26C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ABD03-AC1E-4FF6-95DB-78095730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CF6B87-8FF3-B126-CDEF-920FC1A8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5CC68-9F8D-3F7A-AFFF-4BCA7362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F2D76-FBDE-33A8-65CF-3486A03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E146A2-6474-F522-7CE9-63A20BB09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35D34-3262-7298-11DA-56051FD28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C14523-01A1-6908-A6EA-4014E4B4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C41875-ABAF-DB80-D647-6566AE83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5724A-47F1-DAAD-1B65-C8DE1E8B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1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6433CD-0809-C919-F8C4-C4245D12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6ED8C-8753-3873-230B-4D21572F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19A05-3227-204E-8454-ED9439F2B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4A640-A6A5-4E22-B7E5-74F1BEB4B276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EE423-D598-F625-1837-E3D5DBC2F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7DE2E-BC38-7E3B-8AF4-4DFB21472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EDCD-CF70-46DB-931D-5728B61FF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9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84E11-7A65-AF6A-C8ED-0435EC035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ko-KR" sz="3200" b="1" dirty="0"/>
              <a:t>2022 </a:t>
            </a:r>
            <a:r>
              <a:rPr lang="ko-KR" altLang="en-US" sz="3200" b="1" dirty="0"/>
              <a:t>졸업작품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중간발표</a:t>
            </a:r>
            <a:br>
              <a:rPr lang="en-US" altLang="ko-KR" sz="3200" b="1" dirty="0"/>
            </a:br>
            <a:r>
              <a:rPr lang="ko-KR" altLang="en-US" sz="3200" b="1" dirty="0"/>
              <a:t>길드 배틀 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622EA9-FAF9-26A0-BD55-45115EF73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2992" y="5036052"/>
            <a:ext cx="2230016" cy="1399170"/>
          </a:xfrm>
        </p:spPr>
        <p:txBody>
          <a:bodyPr>
            <a:norm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맑은 고딕"/>
                <a:ea typeface="나눔바른고딕 UltraLight"/>
              </a:rPr>
              <a:t>2017182044 </a:t>
            </a:r>
            <a:r>
              <a:rPr lang="ko-KR" altLang="ko-KR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맑은 고딕"/>
                <a:ea typeface="나눔바른고딕 UltraLight"/>
              </a:rPr>
              <a:t>최은우</a:t>
            </a:r>
            <a:endParaRPr lang="ko-KR" altLang="ko-KR" sz="1800" b="0" i="0" u="none" strike="noStrike" kern="1200" cap="none" spc="0" baseline="0" dirty="0">
              <a:solidFill>
                <a:srgbClr val="000000"/>
              </a:solidFill>
              <a:uFillTx/>
              <a:latin typeface="맑은 고딕"/>
              <a:ea typeface="나눔바른고딕 UltraLight"/>
            </a:endParaRP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맑은 고딕"/>
                <a:ea typeface="나눔바른고딕 UltraLight"/>
              </a:rPr>
              <a:t>2016182022 </a:t>
            </a:r>
            <a:r>
              <a:rPr lang="ko-KR" altLang="ko-KR" sz="1800" b="0" i="0" u="none" strike="noStrike" kern="1200" cap="none" spc="0" baseline="0" dirty="0">
                <a:solidFill>
                  <a:srgbClr val="000000"/>
                </a:solidFill>
                <a:uFillTx/>
                <a:latin typeface="맑은 고딕"/>
                <a:ea typeface="나눔바른고딕 UltraLight"/>
              </a:rPr>
              <a:t>신동원</a:t>
            </a:r>
            <a:endParaRPr lang="en-US" altLang="ko-KR" sz="1800" b="0" i="0" u="none" strike="noStrike" kern="1200" cap="none" spc="0" baseline="0" dirty="0">
              <a:solidFill>
                <a:srgbClr val="000000"/>
              </a:solidFill>
              <a:uFillTx/>
              <a:latin typeface="맑은 고딕"/>
              <a:ea typeface="나눔바른고딕 UltraLight"/>
            </a:endParaRPr>
          </a:p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800" b="0" i="0" u="none" strike="noStrike" kern="0" cap="none" spc="0" baseline="0" dirty="0">
                <a:solidFill>
                  <a:srgbClr val="000000"/>
                </a:solidFill>
                <a:uFillTx/>
                <a:latin typeface="맑은 고딕"/>
                <a:ea typeface="나눔바른고딕 UltraLight"/>
              </a:rPr>
              <a:t>2016182041 </a:t>
            </a:r>
            <a:r>
              <a:rPr lang="ko-KR" altLang="ko-KR" sz="1800" b="0" i="0" u="none" strike="noStrike" kern="0" cap="none" spc="0" baseline="0" dirty="0">
                <a:solidFill>
                  <a:srgbClr val="000000"/>
                </a:solidFill>
                <a:uFillTx/>
                <a:latin typeface="맑은 고딕"/>
                <a:ea typeface="나눔바른고딕 UltraLight"/>
              </a:rPr>
              <a:t>조영환</a:t>
            </a:r>
            <a:endParaRPr lang="ko-KR" altLang="ko-KR" sz="1800" b="0" i="0" u="none" strike="noStrike" kern="1200" cap="none" spc="0" baseline="0" dirty="0">
              <a:solidFill>
                <a:srgbClr val="000000"/>
              </a:solidFill>
              <a:uFillTx/>
              <a:latin typeface="맑은 고딕"/>
              <a:ea typeface="나눔바른고딕 UltraLight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4368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59D40D-85A5-247B-8FC6-26781E48B7C0}"/>
              </a:ext>
            </a:extLst>
          </p:cNvPr>
          <p:cNvSpPr/>
          <p:nvPr/>
        </p:nvSpPr>
        <p:spPr>
          <a:xfrm>
            <a:off x="0" y="762135"/>
            <a:ext cx="12205054" cy="5766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2B2C8-BF0E-37D8-F7A8-971B2D51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6891"/>
            <a:ext cx="10515600" cy="461680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UI/UX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디 메리트 추가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서버 유닛 행동 트리 구현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서버 최적화 작업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A*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애니메이션 블렌딩 추가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48412CC-AD35-8FBD-4B98-0B48C30F23B0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726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6.</a:t>
            </a:r>
            <a:r>
              <a:rPr lang="ko-KR" altLang="en-US" sz="3600" b="1" dirty="0"/>
              <a:t>향후 개발 일정</a:t>
            </a:r>
          </a:p>
        </p:txBody>
      </p:sp>
    </p:spTree>
    <p:extLst>
      <p:ext uri="{BB962C8B-B14F-4D97-AF65-F5344CB8AC3E}">
        <p14:creationId xmlns:p14="http://schemas.microsoft.com/office/powerpoint/2010/main" val="200874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A7CD7C0-0203-189C-5F5B-2023C3185DA4}"/>
              </a:ext>
            </a:extLst>
          </p:cNvPr>
          <p:cNvSpPr/>
          <p:nvPr/>
        </p:nvSpPr>
        <p:spPr>
          <a:xfrm>
            <a:off x="0" y="762135"/>
            <a:ext cx="12205054" cy="5766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E1D7E46-389F-782D-75B8-72136B4C6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258092"/>
              </p:ext>
            </p:extLst>
          </p:nvPr>
        </p:nvGraphicFramePr>
        <p:xfrm>
          <a:off x="838200" y="1512733"/>
          <a:ext cx="10515600" cy="184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76572921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360523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9253881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267858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7676953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03804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5444089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14689698"/>
                    </a:ext>
                  </a:extLst>
                </a:gridCol>
              </a:tblGrid>
              <a:tr h="248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 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5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UI/UX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35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텍스처링</a:t>
                      </a:r>
                      <a:endParaRPr lang="en-US" altLang="ko-K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모델링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애니메이션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8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이펙트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486699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1573EFA-290B-80CA-07E8-ABB430A27381}"/>
              </a:ext>
            </a:extLst>
          </p:cNvPr>
          <p:cNvCxnSpPr>
            <a:cxnSpLocks/>
          </p:cNvCxnSpPr>
          <p:nvPr/>
        </p:nvCxnSpPr>
        <p:spPr>
          <a:xfrm>
            <a:off x="8440677" y="2073721"/>
            <a:ext cx="2305878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992CF9C-2748-9883-8257-0F5CC6CE35DB}"/>
              </a:ext>
            </a:extLst>
          </p:cNvPr>
          <p:cNvCxnSpPr>
            <a:cxnSpLocks/>
          </p:cNvCxnSpPr>
          <p:nvPr/>
        </p:nvCxnSpPr>
        <p:spPr>
          <a:xfrm>
            <a:off x="4903304" y="2798132"/>
            <a:ext cx="2385392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33DEF14-6E8E-2950-72AA-C3721DD981AE}"/>
              </a:ext>
            </a:extLst>
          </p:cNvPr>
          <p:cNvCxnSpPr>
            <a:cxnSpLocks/>
          </p:cNvCxnSpPr>
          <p:nvPr/>
        </p:nvCxnSpPr>
        <p:spPr>
          <a:xfrm>
            <a:off x="7214045" y="2428704"/>
            <a:ext cx="2941983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1FD66C0-35DF-982C-EA95-914D0764781A}"/>
              </a:ext>
            </a:extLst>
          </p:cNvPr>
          <p:cNvCxnSpPr>
            <a:cxnSpLocks/>
          </p:cNvCxnSpPr>
          <p:nvPr/>
        </p:nvCxnSpPr>
        <p:spPr>
          <a:xfrm>
            <a:off x="9021417" y="3195293"/>
            <a:ext cx="2332382" cy="0"/>
          </a:xfrm>
          <a:prstGeom prst="line">
            <a:avLst/>
          </a:prstGeom>
          <a:ln w="1016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73F43A42-79C3-7F51-D747-A3FFF0E1AEA5}"/>
              </a:ext>
            </a:extLst>
          </p:cNvPr>
          <p:cNvSpPr txBox="1">
            <a:spLocks/>
          </p:cNvSpPr>
          <p:nvPr/>
        </p:nvSpPr>
        <p:spPr>
          <a:xfrm>
            <a:off x="838200" y="944332"/>
            <a:ext cx="1045265" cy="539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신동원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6CC1B7F-322D-3A0B-34A5-BDA7451D5252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726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7.</a:t>
            </a:r>
            <a:r>
              <a:rPr lang="ko-KR" altLang="en-US" sz="3600" b="1" dirty="0"/>
              <a:t>구성원 역할 분담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6EAE943-7620-1936-1655-FD3DBA456775}"/>
              </a:ext>
            </a:extLst>
          </p:cNvPr>
          <p:cNvSpPr txBox="1">
            <a:spLocks/>
          </p:cNvSpPr>
          <p:nvPr/>
        </p:nvSpPr>
        <p:spPr>
          <a:xfrm>
            <a:off x="838199" y="3368746"/>
            <a:ext cx="1045265" cy="539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조영환</a:t>
            </a:r>
          </a:p>
        </p:txBody>
      </p:sp>
      <p:graphicFrame>
        <p:nvGraphicFramePr>
          <p:cNvPr id="27" name="표 10">
            <a:extLst>
              <a:ext uri="{FF2B5EF4-FFF2-40B4-BE49-F238E27FC236}">
                <a16:creationId xmlns:a16="http://schemas.microsoft.com/office/drawing/2014/main" id="{2A76901C-A645-B267-EBE3-DE7909090B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135068"/>
              </p:ext>
            </p:extLst>
          </p:nvPr>
        </p:nvGraphicFramePr>
        <p:xfrm>
          <a:off x="877003" y="3869183"/>
          <a:ext cx="10515600" cy="2575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76572921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360523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9253881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5267858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7676953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1038049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5444089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14689698"/>
                    </a:ext>
                  </a:extLst>
                </a:gridCol>
              </a:tblGrid>
              <a:tr h="248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 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5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프레임워크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35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 시간 구현</a:t>
                      </a:r>
                      <a:endParaRPr lang="en-US" altLang="ko-K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로그인 구현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808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체스판</a:t>
                      </a:r>
                      <a:r>
                        <a:rPr lang="ko-KR" altLang="en-US" dirty="0"/>
                        <a:t> 서버 구현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4866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유닛 행동 트리 구현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7268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디메리트</a:t>
                      </a:r>
                      <a:r>
                        <a:rPr lang="ko-KR" altLang="en-US" dirty="0"/>
                        <a:t> 연동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702221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654176C-A289-3D59-AB77-5E53632A6CEF}"/>
              </a:ext>
            </a:extLst>
          </p:cNvPr>
          <p:cNvCxnSpPr>
            <a:cxnSpLocks/>
          </p:cNvCxnSpPr>
          <p:nvPr/>
        </p:nvCxnSpPr>
        <p:spPr>
          <a:xfrm>
            <a:off x="3710608" y="4434099"/>
            <a:ext cx="1803784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DE575D-7834-4ED3-377D-2CE07A224827}"/>
              </a:ext>
            </a:extLst>
          </p:cNvPr>
          <p:cNvCxnSpPr>
            <a:cxnSpLocks/>
          </p:cNvCxnSpPr>
          <p:nvPr/>
        </p:nvCxnSpPr>
        <p:spPr>
          <a:xfrm>
            <a:off x="6727279" y="5156963"/>
            <a:ext cx="1147700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15DB185-F1E4-1663-9785-4A837EB4429B}"/>
              </a:ext>
            </a:extLst>
          </p:cNvPr>
          <p:cNvCxnSpPr>
            <a:cxnSpLocks/>
          </p:cNvCxnSpPr>
          <p:nvPr/>
        </p:nvCxnSpPr>
        <p:spPr>
          <a:xfrm>
            <a:off x="7288696" y="5539518"/>
            <a:ext cx="1230153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C3B9337-DA45-38C1-3F21-27FBDC20E899}"/>
              </a:ext>
            </a:extLst>
          </p:cNvPr>
          <p:cNvCxnSpPr>
            <a:cxnSpLocks/>
          </p:cNvCxnSpPr>
          <p:nvPr/>
        </p:nvCxnSpPr>
        <p:spPr>
          <a:xfrm>
            <a:off x="5542326" y="4797189"/>
            <a:ext cx="1184953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F79A311-62C5-3CB5-3CFB-DB0729004623}"/>
              </a:ext>
            </a:extLst>
          </p:cNvPr>
          <p:cNvCxnSpPr>
            <a:cxnSpLocks/>
          </p:cNvCxnSpPr>
          <p:nvPr/>
        </p:nvCxnSpPr>
        <p:spPr>
          <a:xfrm>
            <a:off x="7874979" y="5906523"/>
            <a:ext cx="1539609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D3BDB39-54CC-EE68-88A1-242ED3FB3D7D}"/>
              </a:ext>
            </a:extLst>
          </p:cNvPr>
          <p:cNvCxnSpPr>
            <a:cxnSpLocks/>
          </p:cNvCxnSpPr>
          <p:nvPr/>
        </p:nvCxnSpPr>
        <p:spPr>
          <a:xfrm>
            <a:off x="8512571" y="6245535"/>
            <a:ext cx="1675037" cy="0"/>
          </a:xfrm>
          <a:prstGeom prst="line">
            <a:avLst/>
          </a:prstGeom>
          <a:ln w="1016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8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050F6D-0458-C0A0-CADA-B7A73F4B3C7F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726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8.</a:t>
            </a:r>
            <a:r>
              <a:rPr lang="ko-KR" altLang="en-US" sz="3600" b="1" dirty="0"/>
              <a:t>데모 시현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F764D1-9E9A-6806-6C08-878E09159AD9}"/>
              </a:ext>
            </a:extLst>
          </p:cNvPr>
          <p:cNvSpPr/>
          <p:nvPr/>
        </p:nvSpPr>
        <p:spPr>
          <a:xfrm>
            <a:off x="0" y="762135"/>
            <a:ext cx="12205054" cy="5766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5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A89D700-3AB6-A10B-1453-D066DA43BE25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000" b="1" dirty="0"/>
              <a:t>감사합니다</a:t>
            </a:r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24893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170571-6AC3-8D1F-3B90-A7F5BBE958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726557"/>
            <a:ext cx="12192000" cy="5766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07200-51C3-7D80-5A4A-BF26FA04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51" y="1459983"/>
            <a:ext cx="244617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개요</a:t>
            </a:r>
            <a:r>
              <a:rPr lang="en-US" altLang="ko-KR" dirty="0"/>
              <a:t>                                      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게임조작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기술요소와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중점 연구분야</a:t>
            </a: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1FDF665-618E-9BF4-3F35-A5AC416D7A7D}"/>
              </a:ext>
            </a:extLst>
          </p:cNvPr>
          <p:cNvSpPr txBox="1">
            <a:spLocks/>
          </p:cNvSpPr>
          <p:nvPr/>
        </p:nvSpPr>
        <p:spPr>
          <a:xfrm>
            <a:off x="4202274" y="1453114"/>
            <a:ext cx="33426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4. </a:t>
            </a:r>
            <a:r>
              <a:rPr lang="ko-KR" altLang="en-US" dirty="0"/>
              <a:t>구성원 역할 분담</a:t>
            </a:r>
            <a:r>
              <a:rPr lang="en-US" altLang="ko-KR" dirty="0"/>
              <a:t> 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5. </a:t>
            </a:r>
            <a:r>
              <a:rPr lang="ko-KR" altLang="en-US" dirty="0"/>
              <a:t>개발 내용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6. </a:t>
            </a:r>
            <a:r>
              <a:rPr lang="ko-KR" altLang="en-US" dirty="0"/>
              <a:t>문제점 및 보완책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4796F69-DAED-58CE-B3DC-F719A1B3A910}"/>
              </a:ext>
            </a:extLst>
          </p:cNvPr>
          <p:cNvSpPr txBox="1">
            <a:spLocks/>
          </p:cNvSpPr>
          <p:nvPr/>
        </p:nvSpPr>
        <p:spPr>
          <a:xfrm>
            <a:off x="8752114" y="1453114"/>
            <a:ext cx="30044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7. </a:t>
            </a:r>
            <a:r>
              <a:rPr lang="ko-KR" altLang="en-US" dirty="0"/>
              <a:t>향후 개발 일정</a:t>
            </a:r>
            <a:r>
              <a:rPr lang="en-US" altLang="ko-KR" dirty="0"/>
              <a:t>                           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8. </a:t>
            </a:r>
            <a:r>
              <a:rPr lang="ko-KR" altLang="en-US" dirty="0"/>
              <a:t>데모 시연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802F718-C360-1AEE-B7EB-9A6BE52F2191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726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76528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7E1B59-8C86-93F5-84A1-D5A59CDDBD1B}"/>
              </a:ext>
            </a:extLst>
          </p:cNvPr>
          <p:cNvSpPr/>
          <p:nvPr/>
        </p:nvSpPr>
        <p:spPr>
          <a:xfrm>
            <a:off x="0" y="726557"/>
            <a:ext cx="12192000" cy="5766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59FED4-82D5-D145-4135-2111CE72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26557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1.</a:t>
            </a:r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2B2C8-BF0E-37D8-F7A8-971B2D51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02" y="2360607"/>
            <a:ext cx="10834397" cy="3191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	4</a:t>
            </a:r>
            <a:r>
              <a:rPr lang="ko-KR" altLang="en-US" sz="2400" dirty="0"/>
              <a:t>인용 </a:t>
            </a:r>
            <a:r>
              <a:rPr lang="en-US" altLang="ko-KR" sz="2400" dirty="0"/>
              <a:t>3D </a:t>
            </a:r>
            <a:r>
              <a:rPr lang="ko-KR" altLang="en-US" sz="2400" dirty="0"/>
              <a:t>전략 오토 체스 게임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다양한 유닛들을 구매하여 체스 판 위에 배치한다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배치한 유닛들이 자동으로 전투한다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전략적으로 유닛들을 구매와 배치를 통해 상대에게 승리하자</a:t>
            </a:r>
            <a:r>
              <a:rPr lang="en-US" altLang="ko-KR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35D11-DE3C-0034-E6C4-8E1461C89C90}"/>
              </a:ext>
            </a:extLst>
          </p:cNvPr>
          <p:cNvSpPr txBox="1"/>
          <p:nvPr/>
        </p:nvSpPr>
        <p:spPr>
          <a:xfrm>
            <a:off x="472749" y="1066528"/>
            <a:ext cx="11246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01.</a:t>
            </a:r>
            <a:r>
              <a:rPr lang="ko-KR" altLang="en-US" sz="2400" b="1" dirty="0">
                <a:latin typeface="+mj-lt"/>
              </a:rPr>
              <a:t>게임 소개</a:t>
            </a:r>
            <a:r>
              <a:rPr lang="en-US" altLang="ko-KR" sz="2400" b="1" dirty="0">
                <a:latin typeface="+mj-lt"/>
              </a:rPr>
              <a:t>: </a:t>
            </a:r>
            <a:r>
              <a:rPr lang="ko-KR" altLang="en-US" sz="2400" b="1" dirty="0">
                <a:latin typeface="+mj-lt"/>
              </a:rPr>
              <a:t>길드 배틀 체스</a:t>
            </a:r>
            <a:endParaRPr lang="en-US" altLang="ko-KR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750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B5CBE3-1E96-FFCD-FDE6-C39C67AC32AC}"/>
              </a:ext>
            </a:extLst>
          </p:cNvPr>
          <p:cNvSpPr/>
          <p:nvPr/>
        </p:nvSpPr>
        <p:spPr>
          <a:xfrm>
            <a:off x="0" y="726557"/>
            <a:ext cx="12192000" cy="5766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0CA990A-F604-57C4-5A3C-A61CD1AD8BB4}"/>
              </a:ext>
            </a:extLst>
          </p:cNvPr>
          <p:cNvSpPr/>
          <p:nvPr/>
        </p:nvSpPr>
        <p:spPr>
          <a:xfrm>
            <a:off x="1682617" y="3144415"/>
            <a:ext cx="8639963" cy="56916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0E1372A-EF05-DC79-9CBE-45CA87E0C6DE}"/>
              </a:ext>
            </a:extLst>
          </p:cNvPr>
          <p:cNvSpPr/>
          <p:nvPr/>
        </p:nvSpPr>
        <p:spPr>
          <a:xfrm rot="16200000">
            <a:off x="3796874" y="2815956"/>
            <a:ext cx="672392" cy="18816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650942-A0B7-205C-6A41-76580D0F3A48}"/>
              </a:ext>
            </a:extLst>
          </p:cNvPr>
          <p:cNvSpPr/>
          <p:nvPr/>
        </p:nvSpPr>
        <p:spPr>
          <a:xfrm>
            <a:off x="3441822" y="1631440"/>
            <a:ext cx="1362270" cy="901199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 유닛 구매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E977658-D9EC-2211-6369-D3B8E649E238}"/>
              </a:ext>
            </a:extLst>
          </p:cNvPr>
          <p:cNvSpPr/>
          <p:nvPr/>
        </p:nvSpPr>
        <p:spPr>
          <a:xfrm rot="16200000">
            <a:off x="5233785" y="2804676"/>
            <a:ext cx="672392" cy="18816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E93231-065A-D37B-C3E1-425B4FEA9721}"/>
              </a:ext>
            </a:extLst>
          </p:cNvPr>
          <p:cNvSpPr/>
          <p:nvPr/>
        </p:nvSpPr>
        <p:spPr>
          <a:xfrm>
            <a:off x="4888846" y="1631441"/>
            <a:ext cx="1362270" cy="901199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 유닛 배치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D7D8A3B-1E0E-BBA5-9C01-FF8F25FC410F}"/>
              </a:ext>
            </a:extLst>
          </p:cNvPr>
          <p:cNvSpPr/>
          <p:nvPr/>
        </p:nvSpPr>
        <p:spPr>
          <a:xfrm rot="16200000">
            <a:off x="6670695" y="2780552"/>
            <a:ext cx="672392" cy="18816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F6F7AA-89E7-BDF9-AA16-8D0C0EDB73B2}"/>
              </a:ext>
            </a:extLst>
          </p:cNvPr>
          <p:cNvSpPr/>
          <p:nvPr/>
        </p:nvSpPr>
        <p:spPr>
          <a:xfrm>
            <a:off x="6335870" y="1631440"/>
            <a:ext cx="1362270" cy="901199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배치한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유닛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자동전투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4F46B1-ABDD-645A-C98C-D8BC91BBFD73}"/>
              </a:ext>
            </a:extLst>
          </p:cNvPr>
          <p:cNvSpPr/>
          <p:nvPr/>
        </p:nvSpPr>
        <p:spPr>
          <a:xfrm>
            <a:off x="320347" y="2978400"/>
            <a:ext cx="1570652" cy="901199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시작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1F37C2-2FC7-C5BA-4A72-D8B582F7BD75}"/>
              </a:ext>
            </a:extLst>
          </p:cNvPr>
          <p:cNvSpPr/>
          <p:nvPr/>
        </p:nvSpPr>
        <p:spPr>
          <a:xfrm>
            <a:off x="2040292" y="2978398"/>
            <a:ext cx="1570652" cy="901199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보드 맵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입장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07E12F36-19D3-D2B1-0814-0EADCD85E1BA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726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1.</a:t>
            </a:r>
            <a:r>
              <a:rPr lang="ko-KR" altLang="en-US" sz="3600" b="1" dirty="0"/>
              <a:t>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F49D92-F396-DF18-4114-B1F81DD6855F}"/>
              </a:ext>
            </a:extLst>
          </p:cNvPr>
          <p:cNvSpPr txBox="1"/>
          <p:nvPr/>
        </p:nvSpPr>
        <p:spPr>
          <a:xfrm>
            <a:off x="472749" y="1066528"/>
            <a:ext cx="11246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02.</a:t>
            </a:r>
            <a:r>
              <a:rPr lang="ko-KR" altLang="en-US" sz="2400" b="1" dirty="0">
                <a:latin typeface="+mj-lt"/>
              </a:rPr>
              <a:t>게임흐름</a:t>
            </a:r>
            <a:endParaRPr lang="en-US" altLang="ko-KR" sz="2400" b="1" dirty="0">
              <a:latin typeface="+mj-lt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96D7DBCD-B6B6-EE7F-3FBF-E7C457B61B89}"/>
              </a:ext>
            </a:extLst>
          </p:cNvPr>
          <p:cNvSpPr/>
          <p:nvPr/>
        </p:nvSpPr>
        <p:spPr>
          <a:xfrm rot="5400000">
            <a:off x="7594163" y="3746212"/>
            <a:ext cx="386806" cy="168324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2C700F-A04F-9427-6238-D5FCFB148F09}"/>
              </a:ext>
            </a:extLst>
          </p:cNvPr>
          <p:cNvSpPr/>
          <p:nvPr/>
        </p:nvSpPr>
        <p:spPr>
          <a:xfrm>
            <a:off x="7031984" y="4087859"/>
            <a:ext cx="1570652" cy="901199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전투 종료 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 </a:t>
            </a:r>
            <a:r>
              <a:rPr lang="en-US" altLang="ko-KR" dirty="0">
                <a:solidFill>
                  <a:schemeClr val="tx1"/>
                </a:solidFill>
              </a:rPr>
              <a:t>HP </a:t>
            </a:r>
            <a:r>
              <a:rPr lang="ko-KR" altLang="en-US" dirty="0">
                <a:solidFill>
                  <a:schemeClr val="tx1"/>
                </a:solidFill>
              </a:rPr>
              <a:t>계산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EA9057-46E3-45A2-C983-DC7BC2E8DC2D}"/>
              </a:ext>
            </a:extLst>
          </p:cNvPr>
          <p:cNvSpPr/>
          <p:nvPr/>
        </p:nvSpPr>
        <p:spPr>
          <a:xfrm>
            <a:off x="10322581" y="2978398"/>
            <a:ext cx="1570652" cy="901199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게임 종료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20C0EA-342E-4D1D-E3D0-D2D27A003171}"/>
              </a:ext>
            </a:extLst>
          </p:cNvPr>
          <p:cNvSpPr/>
          <p:nvPr/>
        </p:nvSpPr>
        <p:spPr>
          <a:xfrm>
            <a:off x="8265185" y="2978397"/>
            <a:ext cx="1570652" cy="901199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생존한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명일 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C24C4531-F24D-1B81-A311-B61549A17F90}"/>
              </a:ext>
            </a:extLst>
          </p:cNvPr>
          <p:cNvSpPr/>
          <p:nvPr/>
        </p:nvSpPr>
        <p:spPr>
          <a:xfrm rot="10800000">
            <a:off x="3996933" y="3604821"/>
            <a:ext cx="268042" cy="1927301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F548973-178E-EE22-0825-BA133DADCC8E}"/>
              </a:ext>
            </a:extLst>
          </p:cNvPr>
          <p:cNvSpPr/>
          <p:nvPr/>
        </p:nvSpPr>
        <p:spPr>
          <a:xfrm>
            <a:off x="4089828" y="5402989"/>
            <a:ext cx="3837199" cy="1291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40793F4-2A17-EC49-E0E1-1F2D94FCCDE3}"/>
              </a:ext>
            </a:extLst>
          </p:cNvPr>
          <p:cNvSpPr/>
          <p:nvPr/>
        </p:nvSpPr>
        <p:spPr>
          <a:xfrm rot="5400000">
            <a:off x="7569537" y="5175366"/>
            <a:ext cx="561895" cy="1530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6CF6B33-67DE-7D47-70BD-8856C8F44526}"/>
              </a:ext>
            </a:extLst>
          </p:cNvPr>
          <p:cNvSpPr/>
          <p:nvPr/>
        </p:nvSpPr>
        <p:spPr>
          <a:xfrm>
            <a:off x="5359212" y="4922438"/>
            <a:ext cx="1145347" cy="107624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다음 턴</a:t>
            </a:r>
          </a:p>
        </p:txBody>
      </p:sp>
    </p:spTree>
    <p:extLst>
      <p:ext uri="{BB962C8B-B14F-4D97-AF65-F5344CB8AC3E}">
        <p14:creationId xmlns:p14="http://schemas.microsoft.com/office/powerpoint/2010/main" val="356137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159DA8-2664-F9A8-0761-CAF0C99849F4}"/>
              </a:ext>
            </a:extLst>
          </p:cNvPr>
          <p:cNvSpPr/>
          <p:nvPr/>
        </p:nvSpPr>
        <p:spPr>
          <a:xfrm>
            <a:off x="0" y="762135"/>
            <a:ext cx="12205054" cy="5766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내용 개체 틀 8" descr="텍스트, 키보드, 전자기기, 컴퓨터이(가) 표시된 사진&#10;&#10;자동 생성된 설명">
            <a:extLst>
              <a:ext uri="{FF2B5EF4-FFF2-40B4-BE49-F238E27FC236}">
                <a16:creationId xmlns:a16="http://schemas.microsoft.com/office/drawing/2014/main" id="{B9CBDAF9-3244-0C92-0206-4B812020E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32" y="2514253"/>
            <a:ext cx="9497136" cy="2726696"/>
          </a:xfr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F8D9D7B-3C6E-1E23-AFCF-C30980E34181}"/>
              </a:ext>
            </a:extLst>
          </p:cNvPr>
          <p:cNvSpPr>
            <a:spLocks/>
          </p:cNvSpPr>
          <p:nvPr/>
        </p:nvSpPr>
        <p:spPr>
          <a:xfrm>
            <a:off x="1800455" y="3037375"/>
            <a:ext cx="1689197" cy="44100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FF4910E-5CFD-DA85-E57A-FDB9E3302EAF}"/>
              </a:ext>
            </a:extLst>
          </p:cNvPr>
          <p:cNvSpPr>
            <a:spLocks/>
          </p:cNvSpPr>
          <p:nvPr/>
        </p:nvSpPr>
        <p:spPr>
          <a:xfrm>
            <a:off x="1988886" y="3478383"/>
            <a:ext cx="435652" cy="407747"/>
          </a:xfrm>
          <a:prstGeom prst="roundRect">
            <a:avLst/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D33A28F-02F9-8C15-0AD0-831F0B5E1237}"/>
              </a:ext>
            </a:extLst>
          </p:cNvPr>
          <p:cNvSpPr>
            <a:spLocks/>
          </p:cNvSpPr>
          <p:nvPr/>
        </p:nvSpPr>
        <p:spPr>
          <a:xfrm>
            <a:off x="3373750" y="3894887"/>
            <a:ext cx="435652" cy="407747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4EDCA4F-2290-A95F-4DD9-92CFF2D4886D}"/>
              </a:ext>
            </a:extLst>
          </p:cNvPr>
          <p:cNvSpPr>
            <a:spLocks/>
          </p:cNvSpPr>
          <p:nvPr/>
        </p:nvSpPr>
        <p:spPr>
          <a:xfrm>
            <a:off x="3794869" y="3902216"/>
            <a:ext cx="435652" cy="407747"/>
          </a:xfrm>
          <a:prstGeom prst="roundRect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FD40356-290D-12B4-207B-01D6FD73BC66}"/>
              </a:ext>
            </a:extLst>
          </p:cNvPr>
          <p:cNvSpPr>
            <a:spLocks/>
          </p:cNvSpPr>
          <p:nvPr/>
        </p:nvSpPr>
        <p:spPr>
          <a:xfrm>
            <a:off x="2950270" y="4716392"/>
            <a:ext cx="2634680" cy="441009"/>
          </a:xfrm>
          <a:prstGeom prst="round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76CD1F13-BA46-9C19-BC41-CCD87489EDA9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726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2.</a:t>
            </a:r>
            <a:r>
              <a:rPr lang="ko-KR" altLang="en-US" sz="3600" b="1" dirty="0"/>
              <a:t>게임 조작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D8A253-C7A9-8C82-D817-D14D3804316B}"/>
              </a:ext>
            </a:extLst>
          </p:cNvPr>
          <p:cNvSpPr/>
          <p:nvPr/>
        </p:nvSpPr>
        <p:spPr>
          <a:xfrm>
            <a:off x="1804481" y="1159434"/>
            <a:ext cx="1685171" cy="103100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 플레이어 유닛 배치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FBE979DF-2B4B-A10E-F693-21C530961071}"/>
              </a:ext>
            </a:extLst>
          </p:cNvPr>
          <p:cNvSpPr/>
          <p:nvPr/>
        </p:nvSpPr>
        <p:spPr>
          <a:xfrm>
            <a:off x="2523755" y="2203793"/>
            <a:ext cx="242595" cy="8335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5D3F354-6E52-1FB4-01B8-0BDD23454F3A}"/>
              </a:ext>
            </a:extLst>
          </p:cNvPr>
          <p:cNvSpPr/>
          <p:nvPr/>
        </p:nvSpPr>
        <p:spPr>
          <a:xfrm>
            <a:off x="3591575" y="3451114"/>
            <a:ext cx="4040866" cy="388361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순서대로 각 플레이어 유닛 배치 확인</a:t>
            </a:r>
          </a:p>
        </p:txBody>
      </p:sp>
      <p:sp>
        <p:nvSpPr>
          <p:cNvPr id="32" name="화살표: 위쪽 31">
            <a:extLst>
              <a:ext uri="{FF2B5EF4-FFF2-40B4-BE49-F238E27FC236}">
                <a16:creationId xmlns:a16="http://schemas.microsoft.com/office/drawing/2014/main" id="{B3BBB17B-52F3-4543-A95E-38A2BE88B4BA}"/>
              </a:ext>
            </a:extLst>
          </p:cNvPr>
          <p:cNvSpPr/>
          <p:nvPr/>
        </p:nvSpPr>
        <p:spPr>
          <a:xfrm rot="5400000">
            <a:off x="2889004" y="3091582"/>
            <a:ext cx="242595" cy="116254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9D1CD94B-B5C0-23A5-ABA2-D85F9CE7199E}"/>
              </a:ext>
            </a:extLst>
          </p:cNvPr>
          <p:cNvSpPr/>
          <p:nvPr/>
        </p:nvSpPr>
        <p:spPr>
          <a:xfrm rot="16200000">
            <a:off x="2886791" y="3765119"/>
            <a:ext cx="242595" cy="67906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0274E9-87A3-C748-49A6-39279D3F5A27}"/>
              </a:ext>
            </a:extLst>
          </p:cNvPr>
          <p:cNvSpPr/>
          <p:nvPr/>
        </p:nvSpPr>
        <p:spPr>
          <a:xfrm>
            <a:off x="217117" y="3914273"/>
            <a:ext cx="2425310" cy="388361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 경험치 구매</a:t>
            </a:r>
          </a:p>
        </p:txBody>
      </p:sp>
      <p:sp>
        <p:nvSpPr>
          <p:cNvPr id="35" name="화살표: 위쪽 34">
            <a:extLst>
              <a:ext uri="{FF2B5EF4-FFF2-40B4-BE49-F238E27FC236}">
                <a16:creationId xmlns:a16="http://schemas.microsoft.com/office/drawing/2014/main" id="{2C1F5C43-7601-DF7D-75AE-BF901F24F382}"/>
              </a:ext>
            </a:extLst>
          </p:cNvPr>
          <p:cNvSpPr/>
          <p:nvPr/>
        </p:nvSpPr>
        <p:spPr>
          <a:xfrm rot="5400000">
            <a:off x="4662658" y="3520433"/>
            <a:ext cx="248489" cy="1162547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A0E0D06-F222-A92A-4125-DFFA01440C13}"/>
              </a:ext>
            </a:extLst>
          </p:cNvPr>
          <p:cNvSpPr/>
          <p:nvPr/>
        </p:nvSpPr>
        <p:spPr>
          <a:xfrm>
            <a:off x="5382962" y="3916707"/>
            <a:ext cx="2725339" cy="388361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플레이어 상점 새로 고침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화살표: 위쪽 36">
            <a:extLst>
              <a:ext uri="{FF2B5EF4-FFF2-40B4-BE49-F238E27FC236}">
                <a16:creationId xmlns:a16="http://schemas.microsoft.com/office/drawing/2014/main" id="{AE492375-238B-31C5-BCBA-31AD17F61953}"/>
              </a:ext>
            </a:extLst>
          </p:cNvPr>
          <p:cNvSpPr/>
          <p:nvPr/>
        </p:nvSpPr>
        <p:spPr>
          <a:xfrm rot="10800000">
            <a:off x="4109222" y="5157401"/>
            <a:ext cx="242595" cy="497306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C4DF7AA-6791-FE2D-E3AE-B889C828763B}"/>
              </a:ext>
            </a:extLst>
          </p:cNvPr>
          <p:cNvSpPr/>
          <p:nvPr/>
        </p:nvSpPr>
        <p:spPr>
          <a:xfrm>
            <a:off x="2842959" y="5654707"/>
            <a:ext cx="3053988" cy="388361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자기 자신으로 카메라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840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5FE104-FD6A-567E-AAC9-B017DF3AF2AD}"/>
              </a:ext>
            </a:extLst>
          </p:cNvPr>
          <p:cNvSpPr/>
          <p:nvPr/>
        </p:nvSpPr>
        <p:spPr>
          <a:xfrm>
            <a:off x="0" y="762135"/>
            <a:ext cx="12205054" cy="5766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2B2C8-BF0E-37D8-F7A8-971B2D51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254" y="1469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레이 캐스트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마우스 클릭을 통한 충돌 체크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 </a:t>
            </a:r>
            <a:r>
              <a:rPr lang="ko-KR" altLang="en-US" dirty="0"/>
              <a:t>애니메이션 블렌딩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애니메이션 사이를 부드럽게 블렌딩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UX/UI </a:t>
            </a:r>
            <a:r>
              <a:rPr lang="ko-KR" altLang="en-US" dirty="0"/>
              <a:t>개선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사용자 편의성을 위한 </a:t>
            </a:r>
            <a:r>
              <a:rPr lang="en-US" altLang="ko-KR" dirty="0"/>
              <a:t>UX/UI </a:t>
            </a:r>
            <a:r>
              <a:rPr lang="ko-KR" altLang="en-US" dirty="0"/>
              <a:t>개선 연구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4.IOCP</a:t>
            </a:r>
          </a:p>
          <a:p>
            <a:pPr marL="0" indent="0">
              <a:buNone/>
            </a:pPr>
            <a:r>
              <a:rPr lang="en-US" altLang="ko-KR" dirty="0"/>
              <a:t>- IOCP</a:t>
            </a:r>
            <a:r>
              <a:rPr lang="ko-KR" altLang="en-US" dirty="0"/>
              <a:t>를 이용한 서버 구현 및 유닛 행동 트리 구현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E0E54DF-5E29-3107-EECB-72F243CDD7AC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726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3.</a:t>
            </a:r>
            <a:r>
              <a:rPr lang="ko-KR" altLang="en-US" sz="3600" b="1" dirty="0"/>
              <a:t>기술적 요소 및 중점 연구분야</a:t>
            </a:r>
          </a:p>
        </p:txBody>
      </p:sp>
    </p:spTree>
    <p:extLst>
      <p:ext uri="{BB962C8B-B14F-4D97-AF65-F5344CB8AC3E}">
        <p14:creationId xmlns:p14="http://schemas.microsoft.com/office/powerpoint/2010/main" val="16991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6DDE3E7-EDBE-C663-DDD2-6A3853E80A10}"/>
              </a:ext>
            </a:extLst>
          </p:cNvPr>
          <p:cNvSpPr>
            <a:spLocks/>
          </p:cNvSpPr>
          <p:nvPr/>
        </p:nvSpPr>
        <p:spPr>
          <a:xfrm>
            <a:off x="0" y="762135"/>
            <a:ext cx="12205054" cy="5766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8C657B-2989-08BE-C2BE-E1F7F930EA28}"/>
              </a:ext>
            </a:extLst>
          </p:cNvPr>
          <p:cNvSpPr/>
          <p:nvPr/>
        </p:nvSpPr>
        <p:spPr>
          <a:xfrm>
            <a:off x="6095999" y="1362268"/>
            <a:ext cx="4777190" cy="2313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54A345-BECF-F11B-8490-9FAF8B827C45}"/>
              </a:ext>
            </a:extLst>
          </p:cNvPr>
          <p:cNvSpPr/>
          <p:nvPr/>
        </p:nvSpPr>
        <p:spPr>
          <a:xfrm>
            <a:off x="1101011" y="1362268"/>
            <a:ext cx="4777190" cy="2313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E46E0B-6793-B3EF-C1F8-47A48A453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97" y="1439254"/>
            <a:ext cx="4556418" cy="21600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3DA2863C-435C-FCE1-D0E8-15E8D463E662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726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4.</a:t>
            </a:r>
            <a:r>
              <a:rPr lang="ko-KR" altLang="en-US" sz="3600" b="1" dirty="0"/>
              <a:t>개발 내용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64C842-BFF8-D16A-E6DE-1BDE98367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386" y="1446810"/>
            <a:ext cx="4549105" cy="2160000"/>
          </a:xfr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3FA9F2-4E75-00BD-53C3-A4A939A189AD}"/>
              </a:ext>
            </a:extLst>
          </p:cNvPr>
          <p:cNvSpPr/>
          <p:nvPr/>
        </p:nvSpPr>
        <p:spPr>
          <a:xfrm>
            <a:off x="1081065" y="3903727"/>
            <a:ext cx="4777190" cy="2313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5A59E5-E559-5065-C03F-534179F09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51" y="3980724"/>
            <a:ext cx="4556418" cy="216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EBB381-9F49-77BE-DFAF-7267260EA6C5}"/>
              </a:ext>
            </a:extLst>
          </p:cNvPr>
          <p:cNvSpPr/>
          <p:nvPr/>
        </p:nvSpPr>
        <p:spPr>
          <a:xfrm>
            <a:off x="6088687" y="3903727"/>
            <a:ext cx="4777190" cy="2313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6DDC7B-FEC3-7C35-7EA8-BB4B53A1B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073" y="3980693"/>
            <a:ext cx="455641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1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6DDE3E7-EDBE-C663-DDD2-6A3853E80A10}"/>
              </a:ext>
            </a:extLst>
          </p:cNvPr>
          <p:cNvSpPr/>
          <p:nvPr/>
        </p:nvSpPr>
        <p:spPr>
          <a:xfrm>
            <a:off x="0" y="762135"/>
            <a:ext cx="12205054" cy="5766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DA2863C-435C-FCE1-D0E8-15E8D463E662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726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4.</a:t>
            </a:r>
            <a:r>
              <a:rPr lang="ko-KR" altLang="en-US" sz="3600" b="1" dirty="0"/>
              <a:t>개발 내용</a:t>
            </a:r>
          </a:p>
        </p:txBody>
      </p:sp>
    </p:spTree>
    <p:extLst>
      <p:ext uri="{BB962C8B-B14F-4D97-AF65-F5344CB8AC3E}">
        <p14:creationId xmlns:p14="http://schemas.microsoft.com/office/powerpoint/2010/main" val="247043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A928EB-CAFA-C83F-8327-CA1E05AD5E0F}"/>
              </a:ext>
            </a:extLst>
          </p:cNvPr>
          <p:cNvSpPr/>
          <p:nvPr/>
        </p:nvSpPr>
        <p:spPr>
          <a:xfrm>
            <a:off x="0" y="762135"/>
            <a:ext cx="12205054" cy="5766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2B2C8-BF0E-37D8-F7A8-971B2D51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254" y="2166216"/>
            <a:ext cx="10515600" cy="252556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애니메이션과 모델링이 단조로움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다양한 움직임과 세세한 디테일로 작업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 startAt="2"/>
            </a:pPr>
            <a:r>
              <a:rPr lang="ko-KR" altLang="en-US" dirty="0"/>
              <a:t>개발 일정보다 진행 속도가 느림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체계적인 개발 일정과 체크리스트 활용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40C640A-89C2-41FA-6ABB-51B6FDC13750}"/>
              </a:ext>
            </a:extLst>
          </p:cNvPr>
          <p:cNvSpPr txBox="1">
            <a:spLocks/>
          </p:cNvSpPr>
          <p:nvPr/>
        </p:nvSpPr>
        <p:spPr>
          <a:xfrm>
            <a:off x="838199" y="0"/>
            <a:ext cx="10515600" cy="726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5.</a:t>
            </a:r>
            <a:r>
              <a:rPr lang="ko-KR" altLang="en-US" sz="3600" b="1" dirty="0"/>
              <a:t>문제점 및 보완책</a:t>
            </a:r>
          </a:p>
        </p:txBody>
      </p:sp>
    </p:spTree>
    <p:extLst>
      <p:ext uri="{BB962C8B-B14F-4D97-AF65-F5344CB8AC3E}">
        <p14:creationId xmlns:p14="http://schemas.microsoft.com/office/powerpoint/2010/main" val="215925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332</Words>
  <Application>Microsoft Office PowerPoint</Application>
  <PresentationFormat>와이드스크린</PresentationFormat>
  <Paragraphs>123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2022 졸업작품 중간발표 길드 배틀 체스</vt:lpstr>
      <vt:lpstr>PowerPoint 프레젠테이션</vt:lpstr>
      <vt:lpstr>1.개요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졸업작품 중간발표 길드 배틀 체스</dc:title>
  <dc:creator>신 동원</dc:creator>
  <cp:lastModifiedBy>조영환(2016182041)</cp:lastModifiedBy>
  <cp:revision>10</cp:revision>
  <dcterms:created xsi:type="dcterms:W3CDTF">2022-05-03T12:26:40Z</dcterms:created>
  <dcterms:modified xsi:type="dcterms:W3CDTF">2022-05-04T01:37:34Z</dcterms:modified>
</cp:coreProperties>
</file>