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22"/>
  </p:notesMasterIdLst>
  <p:sldIdLst>
    <p:sldId id="314" r:id="rId2"/>
    <p:sldId id="305" r:id="rId3"/>
    <p:sldId id="301" r:id="rId4"/>
    <p:sldId id="338" r:id="rId5"/>
    <p:sldId id="317" r:id="rId6"/>
    <p:sldId id="318" r:id="rId7"/>
    <p:sldId id="326" r:id="rId8"/>
    <p:sldId id="312" r:id="rId9"/>
    <p:sldId id="328" r:id="rId10"/>
    <p:sldId id="329" r:id="rId11"/>
    <p:sldId id="345" r:id="rId12"/>
    <p:sldId id="347" r:id="rId13"/>
    <p:sldId id="332" r:id="rId14"/>
    <p:sldId id="333" r:id="rId15"/>
    <p:sldId id="327" r:id="rId16"/>
    <p:sldId id="336" r:id="rId17"/>
    <p:sldId id="335" r:id="rId18"/>
    <p:sldId id="337" r:id="rId19"/>
    <p:sldId id="341" r:id="rId20"/>
    <p:sldId id="34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BDE"/>
    <a:srgbClr val="FE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>
      <p:cViewPr varScale="1">
        <p:scale>
          <a:sx n="111" d="100"/>
          <a:sy n="111" d="100"/>
        </p:scale>
        <p:origin x="816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3D06A40-F45E-462C-8051-8638B8FCF009}" type="datetime1">
              <a:rPr lang="ko-KR" altLang="en-US"/>
              <a:pPr lvl="0">
                <a:defRPr/>
              </a:pPr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382AD6D-29F1-46E6-BD7F-5EA347D8DE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61685" y="2866621"/>
            <a:ext cx="373380" cy="693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000" b="1" spc="-300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3457" y="5736745"/>
            <a:ext cx="1789932" cy="51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/>
              <a:t>2017182044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최은우</a:t>
            </a:r>
            <a:endParaRPr lang="ko-KR" altLang="en-US" sz="1400" dirty="0"/>
          </a:p>
          <a:p>
            <a:pPr lvl="0">
              <a:defRPr/>
            </a:pPr>
            <a:r>
              <a:rPr lang="en-US" altLang="ko-KR" sz="1400" dirty="0"/>
              <a:t>2016182022 </a:t>
            </a:r>
            <a:r>
              <a:rPr lang="ko-KR" altLang="en-US" sz="1400" dirty="0"/>
              <a:t>신동원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2928" y="2249934"/>
            <a:ext cx="6658252" cy="153509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4000" dirty="0"/>
              <a:t>2021</a:t>
            </a:r>
            <a:r>
              <a:rPr lang="ko-KR" altLang="en-US" sz="4000" dirty="0"/>
              <a:t>년 졸업작품 초안</a:t>
            </a:r>
          </a:p>
        </p:txBody>
      </p:sp>
      <p:grpSp>
        <p:nvGrpSpPr>
          <p:cNvPr id="37" name="그룹 6"/>
          <p:cNvGrpSpPr/>
          <p:nvPr/>
        </p:nvGrpSpPr>
        <p:grpSpPr>
          <a:xfrm>
            <a:off x="365760" y="3429000"/>
            <a:ext cx="7251940" cy="572533"/>
            <a:chOff x="365760" y="3429000"/>
            <a:chExt cx="7251940" cy="572533"/>
          </a:xfrm>
        </p:grpSpPr>
        <p:cxnSp>
          <p:nvCxnSpPr>
            <p:cNvPr id="39" name="직선 연결선 4"/>
            <p:cNvCxnSpPr/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/>
            <p:cNvSpPr txBox="1"/>
            <p:nvPr/>
          </p:nvSpPr>
          <p:spPr>
            <a:xfrm>
              <a:off x="365760" y="3632201"/>
              <a:ext cx="22307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>
                  <a:latin typeface="나눔스퀘어 Bold"/>
                  <a:ea typeface="나눔스퀘어 Bold"/>
                </a:rPr>
                <a:t>2021 </a:t>
              </a:r>
              <a:r>
                <a:rPr lang="ko-KR" altLang="en-US" dirty="0">
                  <a:latin typeface="나눔스퀘어 Bold"/>
                  <a:ea typeface="나눔스퀘어 Bold"/>
                </a:rPr>
                <a:t>졸업작품 초안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76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기술적요소 및 중점 연구분야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036000" y="1836999"/>
            <a:ext cx="1762021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>
              <a:buFontTx/>
              <a:buChar char="-"/>
              <a:defRPr/>
            </a:pPr>
            <a:r>
              <a:rPr lang="ko-KR" altLang="en-US" sz="2400" dirty="0">
                <a:solidFill>
                  <a:srgbClr val="3C3C3C"/>
                </a:solidFill>
              </a:rPr>
              <a:t>인공지능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r>
              <a:rPr lang="ko-KR" altLang="en-US" sz="2400" dirty="0">
                <a:solidFill>
                  <a:srgbClr val="3C3C3C"/>
                </a:solidFill>
              </a:rPr>
              <a:t>렌더링</a:t>
            </a:r>
            <a:endParaRPr lang="en-US" altLang="ko-KR" sz="2400" dirty="0">
              <a:solidFill>
                <a:srgbClr val="F8B03A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altLang="ko-KR" sz="24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 w="12700" cap="flat" cmpd="sng" algn="ctr">
            <a:solidFill>
              <a:srgbClr val="42C7F1">
                <a:alpha val="50000"/>
              </a:srgbClr>
            </a:solidFill>
            <a:prstDash val="solid"/>
            <a:miter/>
            <a:headEnd w="med" len="med"/>
            <a:tailEnd w="med" len="med"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321831"/>
            <a:ext cx="2315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/>
              <a:t>005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개인별 </a:t>
            </a: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249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개인별 준비 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4208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개인별 관련 수강 과목 및 개발 능력과 관련된 경력 등을 표기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846322" y="1588764"/>
            <a:ext cx="1216918" cy="4476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최은우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6320" y="2806485"/>
            <a:ext cx="1216920" cy="449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신동원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6320" y="4138135"/>
            <a:ext cx="273945" cy="4510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2042" y="1510770"/>
            <a:ext cx="5177013" cy="61736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3063240" y="1637363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dirty="0"/>
              <a:t>인공지능 수업 수강 및 </a:t>
            </a:r>
            <a:r>
              <a:rPr lang="en-US" altLang="ko-KR" dirty="0"/>
              <a:t>3D</a:t>
            </a:r>
            <a:r>
              <a:rPr lang="ko-KR" altLang="en-US" dirty="0"/>
              <a:t>게임프로그래밍</a:t>
            </a:r>
            <a:r>
              <a:rPr lang="en-US" altLang="ko-KR" dirty="0"/>
              <a:t>1,2</a:t>
            </a:r>
            <a:r>
              <a:rPr lang="ko-KR" altLang="en-US" dirty="0"/>
              <a:t> 수강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CACF7-5FB9-432A-A8EB-02DF244E14C5}"/>
              </a:ext>
            </a:extLst>
          </p:cNvPr>
          <p:cNvSpPr txBox="1"/>
          <p:nvPr/>
        </p:nvSpPr>
        <p:spPr>
          <a:xfrm>
            <a:off x="3063239" y="2855737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dirty="0"/>
              <a:t>3D </a:t>
            </a:r>
            <a:r>
              <a:rPr lang="ko-KR" altLang="en-US" dirty="0"/>
              <a:t>모델링 및 </a:t>
            </a:r>
            <a:r>
              <a:rPr lang="en-US" altLang="ko-KR" dirty="0"/>
              <a:t>3D </a:t>
            </a:r>
            <a:r>
              <a:rPr lang="ko-KR" altLang="en-US" dirty="0"/>
              <a:t>애니메이션 수강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006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타 게임과의 </a:t>
            </a:r>
          </a:p>
          <a:p>
            <a:pPr lvl="0">
              <a:defRPr/>
            </a:pPr>
            <a:r>
              <a:rPr lang="ko-KR" altLang="en-US" sz="2800" dirty="0"/>
              <a:t>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678765" y="1420043"/>
            <a:ext cx="2834467" cy="44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5" name="TextBox 14"/>
          <p:cNvSpPr txBox="1"/>
          <p:nvPr/>
        </p:nvSpPr>
        <p:spPr>
          <a:xfrm>
            <a:off x="2546587" y="5968778"/>
            <a:ext cx="7098825" cy="44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/>
          </a:p>
        </p:txBody>
      </p:sp>
      <p:sp>
        <p:nvSpPr>
          <p:cNvPr id="10245" name="TextBox 10244"/>
          <p:cNvSpPr txBox="1"/>
          <p:nvPr/>
        </p:nvSpPr>
        <p:spPr>
          <a:xfrm>
            <a:off x="4296833" y="2004660"/>
            <a:ext cx="4101041" cy="82020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0246" name="TextBox 10245"/>
          <p:cNvSpPr txBox="1"/>
          <p:nvPr/>
        </p:nvSpPr>
        <p:spPr>
          <a:xfrm>
            <a:off x="3224628" y="1306681"/>
            <a:ext cx="4327864" cy="49936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2400"/>
              <a:t>롤토체스</a:t>
            </a:r>
          </a:p>
        </p:txBody>
      </p:sp>
      <p:pic>
        <p:nvPicPr>
          <p:cNvPr id="10247" name="그림 102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1869" y="1833851"/>
            <a:ext cx="8178552" cy="3777788"/>
          </a:xfrm>
          <a:prstGeom prst="rect">
            <a:avLst/>
          </a:prstGeom>
        </p:spPr>
      </p:pic>
      <p:sp>
        <p:nvSpPr>
          <p:cNvPr id="10248" name="TextBox 10247"/>
          <p:cNvSpPr txBox="1"/>
          <p:nvPr/>
        </p:nvSpPr>
        <p:spPr>
          <a:xfrm>
            <a:off x="1458341" y="5801002"/>
            <a:ext cx="8008397" cy="860024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/>
              <a:t>자신만의 조합을 완성하여 다른 플레이어와 겨루는 </a:t>
            </a:r>
          </a:p>
          <a:p>
            <a:pPr algn="ctr">
              <a:defRPr/>
            </a:pPr>
            <a:r>
              <a:rPr lang="ko-KR" altLang="en-US"/>
              <a:t>오토배틀 장르의 </a:t>
            </a:r>
            <a:r>
              <a:rPr lang="en-US" altLang="ko-KR"/>
              <a:t>PVP</a:t>
            </a:r>
            <a:r>
              <a:rPr lang="ko-KR" altLang="en-US"/>
              <a:t>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차별성과 경쟁성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275" y="1227831"/>
            <a:ext cx="10508293" cy="5429643"/>
            <a:chOff x="642778" y="2143125"/>
            <a:chExt cx="5453222" cy="1704975"/>
          </a:xfrm>
          <a:solidFill>
            <a:srgbClr val="42C7F1">
              <a:alpha val="50000"/>
            </a:srgbClr>
          </a:solidFill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차별성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  <a:grpFill/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경쟁성</a:t>
                </a: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  <a:grpFill/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grpFill/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69" name="TextBox 68"/>
          <p:cNvSpPr txBox="1"/>
          <p:nvPr/>
        </p:nvSpPr>
        <p:spPr>
          <a:xfrm>
            <a:off x="940477" y="1352919"/>
            <a:ext cx="4984442" cy="60109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dirty="0"/>
              <a:t>사람들이 쉽게 이미지 할 수 있는 캐릭터를</a:t>
            </a:r>
          </a:p>
          <a:p>
            <a:pPr>
              <a:defRPr/>
            </a:pPr>
            <a:r>
              <a:rPr lang="ko-KR" altLang="en-US" dirty="0"/>
              <a:t>바탕으로 진입장벽을 낮춘다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PVP</a:t>
            </a:r>
            <a:r>
              <a:rPr lang="ko-KR" altLang="en-US" dirty="0"/>
              <a:t>가 아닌 </a:t>
            </a:r>
            <a:r>
              <a:rPr lang="en-US" altLang="ko-KR" dirty="0"/>
              <a:t>PVE</a:t>
            </a:r>
            <a:r>
              <a:rPr lang="ko-KR" altLang="en-US" dirty="0"/>
              <a:t> 형태의 게임으로서 </a:t>
            </a:r>
          </a:p>
          <a:p>
            <a:pPr>
              <a:defRPr/>
            </a:pPr>
            <a:r>
              <a:rPr lang="ko-KR" altLang="en-US" dirty="0"/>
              <a:t>몬스터를 사냥하는 </a:t>
            </a:r>
            <a:r>
              <a:rPr lang="en-US" altLang="ko-KR" dirty="0"/>
              <a:t>RPG</a:t>
            </a:r>
            <a:r>
              <a:rPr lang="ko-KR" altLang="en-US" dirty="0"/>
              <a:t>의 느낌을 준다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각 캐릭터를 자유롭게 넣어 자신만의 조합을</a:t>
            </a:r>
          </a:p>
          <a:p>
            <a:pPr>
              <a:defRPr/>
            </a:pPr>
            <a:r>
              <a:rPr lang="ko-KR" altLang="en-US" dirty="0"/>
              <a:t>완성할 수 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78050" y="1408405"/>
            <a:ext cx="4873471" cy="56410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dirty="0"/>
              <a:t>얻을 수 있는 것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007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역할분담 및</a:t>
            </a:r>
          </a:p>
          <a:p>
            <a:pPr lvl="0">
              <a:defRPr/>
            </a:pPr>
            <a:r>
              <a:rPr lang="ko-KR" altLang="en-US" sz="2800" dirty="0"/>
              <a:t>개발일정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5" name="그룹 14"/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  <a:solidFill>
            <a:srgbClr val="42C7F1">
              <a:alpha val="50000"/>
            </a:srgbClr>
          </a:solidFill>
        </p:grpSpPr>
        <p:sp>
          <p:nvSpPr>
            <p:cNvPr id="24" name="직사각형 23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최은우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607" y="1972749"/>
            <a:ext cx="3610315" cy="19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다이렉트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X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로 필드 구현 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A.I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구현</a:t>
            </a:r>
          </a:p>
          <a:p>
            <a:pPr lvl="0"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  <a:solidFill>
            <a:srgbClr val="42C7F1"/>
          </a:solidFill>
        </p:grpSpPr>
        <p:sp>
          <p:nvSpPr>
            <p:cNvPr id="31" name="직사각형 30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rgbClr val="42C7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신동원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106785" y="1979016"/>
            <a:ext cx="3714603" cy="3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F7376-6F21-4118-AA96-9A58DA35E39F}"/>
              </a:ext>
            </a:extLst>
          </p:cNvPr>
          <p:cNvSpPr txBox="1"/>
          <p:nvPr/>
        </p:nvSpPr>
        <p:spPr>
          <a:xfrm>
            <a:off x="4312298" y="1972749"/>
            <a:ext cx="3610315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UI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 쓸 디자인 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캐릭터나 배경 제작</a:t>
            </a:r>
          </a:p>
          <a:p>
            <a:pPr lvl="0">
              <a:defRPr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008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참고문헌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154" y="0"/>
            <a:ext cx="579447" cy="1227831"/>
            <a:chOff x="1066216" y="-1"/>
            <a:chExt cx="2337872" cy="4953878"/>
          </a:xfrm>
          <a:solidFill>
            <a:schemeClr val="lt1"/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7872" cy="4953878"/>
              <a:chOff x="662180" y="-1"/>
              <a:chExt cx="1886220" cy="4242180"/>
            </a:xfrm>
            <a:grpFill/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solidFill>
                <a:schemeClr val="lt1"/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/>
              <a:t>CONTENTS</a:t>
            </a:r>
            <a:endParaRPr lang="ko-KR" altLang="en-US" sz="2400" b="1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4318" y="1196990"/>
            <a:ext cx="588624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 dirty="0"/>
              <a:t>01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02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03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04</a:t>
            </a:r>
            <a:endParaRPr lang="ko-KR" altLang="en-US" sz="23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38760" y="1803916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연구목적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8760" y="3072735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게임소개 및 방법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8760" y="4336329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개발환경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38760" y="5599923"/>
            <a:ext cx="2839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기술적요소 및 중점연구분야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4642" y="1227831"/>
            <a:ext cx="588623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 dirty="0"/>
              <a:t>05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06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07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 dirty="0"/>
              <a:t>08</a:t>
            </a:r>
            <a:endParaRPr lang="ko-KR" altLang="en-US" sz="2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39083" y="3077630"/>
            <a:ext cx="2002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타 게임과의 차별성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39083" y="4346449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</a:rPr>
              <a:t>역할분담 및 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39082" y="561526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</a:rPr>
              <a:t>참고문헌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3265" y="1803916"/>
            <a:ext cx="17812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+mj-ea"/>
                <a:ea typeface="+mj-ea"/>
              </a:rPr>
              <a:t>개인별 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90206" y="1227831"/>
            <a:ext cx="11098932" cy="31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001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연구목적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연구목적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solidFill>
                <a:srgbClr val="42C7F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719" y="1643706"/>
            <a:ext cx="10252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2000" dirty="0"/>
              <a:t>Git</a:t>
            </a:r>
            <a:r>
              <a:rPr lang="ko-KR" altLang="en-US" sz="2000" dirty="0"/>
              <a:t>을 활용하여 협업능력을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sz="2000" dirty="0"/>
          </a:p>
          <a:p>
            <a:pPr marL="285750" indent="-285750">
              <a:buFontTx/>
              <a:buChar char="-"/>
              <a:defRPr/>
            </a:pPr>
            <a:r>
              <a:rPr lang="ko-KR" altLang="en-US" sz="2000" dirty="0"/>
              <a:t>인공지능을 개발할 수 있는 능력을 향상시킨다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002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게임소개 및 </a:t>
            </a:r>
          </a:p>
          <a:p>
            <a:pPr lvl="0">
              <a:defRPr/>
            </a:pPr>
            <a:r>
              <a:rPr lang="ko-KR" altLang="en-US" sz="2800" dirty="0"/>
              <a:t>게임방법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7410" y="3381406"/>
            <a:ext cx="278130" cy="464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500">
              <a:solidFill>
                <a:srgbClr val="F8B0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6934" y="4591364"/>
            <a:ext cx="278131" cy="445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47807" y="-6740"/>
            <a:ext cx="21895160" cy="821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D789D-0F8A-4253-9B9D-10CE12AF1D2F}"/>
              </a:ext>
            </a:extLst>
          </p:cNvPr>
          <p:cNvSpPr txBox="1"/>
          <p:nvPr/>
        </p:nvSpPr>
        <p:spPr>
          <a:xfrm>
            <a:off x="3456317" y="1618860"/>
            <a:ext cx="527936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여러 캐릭터들을 조합해 자신만의 조합을 만들어 플레이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5D4FC-1081-441F-98C5-573DA3E53D4B}"/>
              </a:ext>
            </a:extLst>
          </p:cNvPr>
          <p:cNvSpPr txBox="1"/>
          <p:nvPr/>
        </p:nvSpPr>
        <p:spPr>
          <a:xfrm>
            <a:off x="2697155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dirty="0"/>
              <a:t>현재 </a:t>
            </a:r>
            <a:endParaRPr lang="en-US" altLang="ko-KR" sz="1600" dirty="0"/>
          </a:p>
          <a:p>
            <a:pPr algn="ctr"/>
            <a:r>
              <a:rPr lang="ko-KR" altLang="en-US" sz="1600" dirty="0"/>
              <a:t>소유한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캐릭터들</a:t>
            </a:r>
            <a:endParaRPr lang="en-US" altLang="ko-KR" sz="1600" dirty="0"/>
          </a:p>
          <a:p>
            <a:pPr algn="ctr"/>
            <a:r>
              <a:rPr lang="ko-KR" altLang="en-US" sz="1600" dirty="0"/>
              <a:t> 조합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9B9623E-9408-411D-B0AD-D8497094049B}"/>
              </a:ext>
            </a:extLst>
          </p:cNvPr>
          <p:cNvSpPr/>
          <p:nvPr/>
        </p:nvSpPr>
        <p:spPr>
          <a:xfrm>
            <a:off x="4462891" y="3165697"/>
            <a:ext cx="545123" cy="755693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273FD-929F-49B8-8190-6D1535FAC213}"/>
              </a:ext>
            </a:extLst>
          </p:cNvPr>
          <p:cNvSpPr txBox="1"/>
          <p:nvPr/>
        </p:nvSpPr>
        <p:spPr>
          <a:xfrm>
            <a:off x="5418250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dirty="0"/>
              <a:t>조합한</a:t>
            </a:r>
            <a:endParaRPr lang="en-US" altLang="ko-KR" sz="1600" dirty="0"/>
          </a:p>
          <a:p>
            <a:pPr algn="ctr"/>
            <a:r>
              <a:rPr lang="ko-KR" altLang="en-US" sz="1600" dirty="0"/>
              <a:t>캐릭터들로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플레이</a:t>
            </a:r>
            <a:endParaRPr lang="en-US" altLang="ko-KR" sz="1600" dirty="0"/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A4FF51A1-1B99-4E14-86F8-8A5507FE3977}"/>
              </a:ext>
            </a:extLst>
          </p:cNvPr>
          <p:cNvSpPr/>
          <p:nvPr/>
        </p:nvSpPr>
        <p:spPr>
          <a:xfrm>
            <a:off x="7183986" y="3157450"/>
            <a:ext cx="545123" cy="755693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F157E-8485-4CEF-8897-6A9933547169}"/>
              </a:ext>
            </a:extLst>
          </p:cNvPr>
          <p:cNvSpPr txBox="1"/>
          <p:nvPr/>
        </p:nvSpPr>
        <p:spPr>
          <a:xfrm>
            <a:off x="8139345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dirty="0"/>
              <a:t>보상을 얻어</a:t>
            </a:r>
            <a:endParaRPr lang="en-US" altLang="ko-KR" sz="1600" dirty="0"/>
          </a:p>
          <a:p>
            <a:pPr algn="ctr"/>
            <a:r>
              <a:rPr lang="ko-KR" altLang="en-US" sz="1600" dirty="0"/>
              <a:t> 새 캐릭터</a:t>
            </a:r>
            <a:endParaRPr lang="en-US" altLang="ko-KR" sz="1600" dirty="0"/>
          </a:p>
          <a:p>
            <a:pPr algn="ctr"/>
            <a:r>
              <a:rPr lang="ko-KR" altLang="en-US" sz="1600" dirty="0"/>
              <a:t>획득</a:t>
            </a:r>
            <a:endParaRPr lang="en-US" altLang="ko-KR" sz="1600" dirty="0"/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982678EC-CE49-46F4-89BA-79262ACE223C}"/>
              </a:ext>
            </a:extLst>
          </p:cNvPr>
          <p:cNvSpPr/>
          <p:nvPr/>
        </p:nvSpPr>
        <p:spPr>
          <a:xfrm rot="10800000">
            <a:off x="3409215" y="4980814"/>
            <a:ext cx="5354515" cy="958016"/>
          </a:xfrm>
          <a:prstGeom prst="uturnArrow">
            <a:avLst>
              <a:gd name="adj1" fmla="val 25000"/>
              <a:gd name="adj2" fmla="val 25000"/>
              <a:gd name="adj3" fmla="val 29839"/>
              <a:gd name="adj4" fmla="val 43750"/>
              <a:gd name="adj5" fmla="val 10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003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개발환경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0" name="그룹 29"/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10</a:t>
              </a:r>
              <a:endParaRPr lang="ko-KR" altLang="en-US" sz="2000">
                <a:latin typeface="맑은 고딕"/>
                <a:ea typeface="맑은 고딕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2019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/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 l="22700" t="8440" r="25120" b="13000"/>
            <a:stretch>
              <a:fillRect/>
            </a:stretch>
          </p:blipFill>
          <p:spPr>
            <a:xfrm>
              <a:off x="686035" y="3840351"/>
              <a:ext cx="752272" cy="757823"/>
            </a:xfrm>
            <a:prstGeom prst="rect">
              <a:avLst/>
            </a:prstGeom>
            <a:noFill/>
          </p:spPr>
        </p:pic>
      </p:grpSp>
      <p:grpSp>
        <p:nvGrpSpPr>
          <p:cNvPr id="61" name="그룹 60"/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7"/>
          <a:srcRect l="3740" t="10100" r="77990" b="27280"/>
          <a:stretch>
            <a:fillRect/>
          </a:stretch>
        </p:blipFill>
        <p:spPr>
          <a:xfrm>
            <a:off x="709770" y="3263788"/>
            <a:ext cx="728537" cy="738719"/>
          </a:xfrm>
          <a:prstGeom prst="rect">
            <a:avLst/>
          </a:prstGeom>
          <a:noFill/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1F82E4-06DC-4A02-8F2C-51CF1CC3B4FE}"/>
              </a:ext>
            </a:extLst>
          </p:cNvPr>
          <p:cNvGrpSpPr/>
          <p:nvPr/>
        </p:nvGrpSpPr>
        <p:grpSpPr>
          <a:xfrm>
            <a:off x="5976593" y="3393302"/>
            <a:ext cx="4068452" cy="648433"/>
            <a:chOff x="899592" y="1724864"/>
            <a:chExt cx="4237997" cy="71866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6135F7-4628-4CC2-8700-7566E64A43D5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F6B6E63-C20C-4847-8997-82895F748D70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7CE9570-AF39-4F7A-BCCA-BC549A3AD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57A7617-DB4E-42EB-AE77-691BF923092F}"/>
              </a:ext>
            </a:extLst>
          </p:cNvPr>
          <p:cNvGrpSpPr/>
          <p:nvPr/>
        </p:nvGrpSpPr>
        <p:grpSpPr>
          <a:xfrm>
            <a:off x="5976501" y="4797570"/>
            <a:ext cx="4068452" cy="400109"/>
            <a:chOff x="899592" y="2000082"/>
            <a:chExt cx="4237997" cy="44344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6A44A8-E6A2-457A-AE37-71C3E82B4E6A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Z- brush 2021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F6F6430-9B15-47A1-A6B3-DA7666A2B8FE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1BD937-1876-4819-A027-AC6CD4E5D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501" y="4595521"/>
            <a:ext cx="626776" cy="626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004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기술적요소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305</Words>
  <Application>Microsoft Office PowerPoint</Application>
  <PresentationFormat>와이드스크린</PresentationFormat>
  <Paragraphs>153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나눔바른고딕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 동원</cp:lastModifiedBy>
  <cp:revision>185</cp:revision>
  <dcterms:created xsi:type="dcterms:W3CDTF">2015-04-14T11:49:33Z</dcterms:created>
  <dcterms:modified xsi:type="dcterms:W3CDTF">2021-11-16T15:08:51Z</dcterms:modified>
  <cp:version/>
</cp:coreProperties>
</file>