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5" r:id="rId4"/>
    <p:sldId id="266" r:id="rId5"/>
    <p:sldId id="258" r:id="rId6"/>
    <p:sldId id="267" r:id="rId7"/>
    <p:sldId id="263" r:id="rId8"/>
    <p:sldId id="264" r:id="rId9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564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806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9062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164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0117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77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0753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538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4931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https://epemulher.proto.io/share/?id=e0f7694f-09b5-4e99-8fbd-7fcf6f2a79c0&amp;v=4" TargetMode="External"/><Relationship Id="rId4" Type="http://schemas.openxmlformats.org/officeDocument/2006/relationships/hyperlink" Target="http://goo.gl/QmpvkP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dmsimoes@gmail.com" TargetMode="External"/><Relationship Id="rId4" Type="http://schemas.openxmlformats.org/officeDocument/2006/relationships/hyperlink" Target="mailto:ivyfarias@gmail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4962" y="789175"/>
            <a:ext cx="3245668" cy="44764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/>
          <p:cNvSpPr txBox="1"/>
          <p:nvPr/>
        </p:nvSpPr>
        <p:spPr>
          <a:xfrm>
            <a:off x="4201115" y="5779469"/>
            <a:ext cx="525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Guia rápido de navegação do e-PEM</a:t>
            </a:r>
            <a:endParaRPr lang="pt-BR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9"/>
          <p:cNvSpPr txBox="1"/>
          <p:nvPr/>
        </p:nvSpPr>
        <p:spPr>
          <a:xfrm>
            <a:off x="4730830" y="264450"/>
            <a:ext cx="4171799" cy="7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Acesso</a:t>
            </a:r>
            <a:endParaRPr lang="pt-BR" sz="4800" dirty="0">
              <a:solidFill>
                <a:schemeClr val="dk1"/>
              </a:solidFill>
              <a:latin typeface="Kravitz Extra Thermal" panose="000004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76551" y="1571445"/>
            <a:ext cx="771303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A aplicação poderá ser acessada através dos links: 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b="1" dirty="0" smtClean="0"/>
              <a:t>LINK 1:      </a:t>
            </a:r>
            <a:r>
              <a:rPr lang="pt-BR" sz="2000" b="1" dirty="0" smtClean="0">
                <a:hlinkClick r:id="rId4"/>
              </a:rPr>
              <a:t>http</a:t>
            </a:r>
            <a:r>
              <a:rPr lang="pt-BR" sz="2000" b="1" dirty="0">
                <a:hlinkClick r:id="rId4"/>
              </a:rPr>
              <a:t>://</a:t>
            </a:r>
            <a:r>
              <a:rPr lang="pt-BR" sz="2000" b="1" dirty="0" smtClean="0">
                <a:hlinkClick r:id="rId4"/>
              </a:rPr>
              <a:t>goo.gl/QmpvkP</a:t>
            </a:r>
            <a:endParaRPr lang="pt-BR" sz="2000" b="1" dirty="0" smtClean="0"/>
          </a:p>
          <a:p>
            <a:pPr algn="just"/>
            <a:endParaRPr lang="pt-BR" sz="2000" b="1" dirty="0" smtClean="0"/>
          </a:p>
          <a:p>
            <a:pPr algn="just"/>
            <a:r>
              <a:rPr lang="pt-BR" sz="2000" b="1" dirty="0" smtClean="0"/>
              <a:t>LINK2: </a:t>
            </a:r>
            <a:r>
              <a:rPr lang="pt-BR" sz="2000" b="1" dirty="0" smtClean="0">
                <a:hlinkClick r:id="rId5"/>
              </a:rPr>
              <a:t>https</a:t>
            </a:r>
            <a:r>
              <a:rPr lang="pt-BR" sz="2000" b="1" dirty="0">
                <a:hlinkClick r:id="rId5"/>
              </a:rPr>
              <a:t>://epemulher.proto.io/share/?</a:t>
            </a:r>
            <a:r>
              <a:rPr lang="pt-BR" sz="2000" b="1" dirty="0" smtClean="0">
                <a:hlinkClick r:id="rId5"/>
              </a:rPr>
              <a:t>id=e0f7694f-09b5-4e99-8fbd-7fcf6f2a79c0&amp;v=4</a:t>
            </a:r>
            <a:endParaRPr lang="pt-BR" sz="2000" b="1" dirty="0" smtClean="0"/>
          </a:p>
          <a:p>
            <a:pPr algn="just"/>
            <a:endParaRPr lang="pt-BR" sz="2000" b="1" dirty="0" smtClean="0"/>
          </a:p>
          <a:p>
            <a:pPr algn="just"/>
            <a:r>
              <a:rPr lang="pt-BR" sz="2000" b="1" dirty="0" smtClean="0"/>
              <a:t>No computador : </a:t>
            </a:r>
            <a:r>
              <a:rPr lang="pt-BR" sz="2000" dirty="0" smtClean="0"/>
              <a:t>Aconselhamos que utilizem o browser </a:t>
            </a:r>
            <a:r>
              <a:rPr lang="pt-BR" sz="2000" dirty="0" err="1" smtClean="0"/>
              <a:t>Chrome</a:t>
            </a:r>
            <a:r>
              <a:rPr lang="pt-BR" sz="2000" dirty="0" smtClean="0"/>
              <a:t> ou Firefox para melhor visualização.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b="1" dirty="0" smtClean="0"/>
          </a:p>
          <a:p>
            <a:pPr algn="just"/>
            <a:r>
              <a:rPr lang="pt-BR" sz="2000" b="1" dirty="0" smtClean="0"/>
              <a:t>Celular : </a:t>
            </a:r>
            <a:r>
              <a:rPr lang="pt-BR" sz="2000" dirty="0" smtClean="0"/>
              <a:t>É possível a visualização do aplicativo em celulares basta entrar com o link no browser do seu celular (</a:t>
            </a:r>
            <a:r>
              <a:rPr lang="pt-BR" sz="2000" dirty="0" err="1" smtClean="0"/>
              <a:t>Android</a:t>
            </a:r>
            <a:r>
              <a:rPr lang="pt-BR" sz="2000" dirty="0" smtClean="0"/>
              <a:t>, </a:t>
            </a:r>
            <a:r>
              <a:rPr lang="pt-BR" sz="2000" dirty="0" err="1" smtClean="0"/>
              <a:t>iOS</a:t>
            </a:r>
            <a:r>
              <a:rPr lang="pt-BR" sz="2000" dirty="0" smtClean="0"/>
              <a:t> )</a:t>
            </a:r>
          </a:p>
          <a:p>
            <a:endParaRPr lang="pt-BR" b="1" dirty="0" smtClean="0"/>
          </a:p>
        </p:txBody>
      </p:sp>
      <p:pic>
        <p:nvPicPr>
          <p:cNvPr id="1034" name="Picture 10" descr="http://4ehack.files.wordpress.com/2013/01/apple-logo_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854" y="5920740"/>
            <a:ext cx="682956" cy="7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h3.googleusercontent.com/-Fs23FjONFN0/AAAAAAAAAAI/AAAAAAAAAcE/4ROM492Jo44/phot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508" y="5937965"/>
            <a:ext cx="883492" cy="88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assets.mozilla.org/Brands-Logos/Firefox/logo-wordmark/firefox_logo-wordmark-horiz_RG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30" y="3998757"/>
            <a:ext cx="2728323" cy="116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google.co.uk/intl/en_uk/chrome/assets/common/images/chrome_logo_2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615" y="4199203"/>
            <a:ext cx="23431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00" y="1359506"/>
            <a:ext cx="3002508" cy="5329451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4471200" y="1079185"/>
            <a:ext cx="1037228" cy="997374"/>
          </a:xfrm>
          <a:prstGeom prst="ellipse">
            <a:avLst/>
          </a:prstGeom>
          <a:noFill/>
          <a:ln w="66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7067480" y="1079185"/>
            <a:ext cx="1037228" cy="997374"/>
          </a:xfrm>
          <a:prstGeom prst="ellipse">
            <a:avLst/>
          </a:prstGeom>
          <a:noFill/>
          <a:ln w="66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em curva 4"/>
          <p:cNvCxnSpPr>
            <a:stCxn id="3" idx="4"/>
          </p:cNvCxnSpPr>
          <p:nvPr/>
        </p:nvCxnSpPr>
        <p:spPr>
          <a:xfrm rot="16200000" flipH="1">
            <a:off x="6332658" y="733714"/>
            <a:ext cx="1222191" cy="3907879"/>
          </a:xfrm>
          <a:prstGeom prst="curvedConnector2">
            <a:avLst/>
          </a:prstGeom>
          <a:ln w="666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em curva 8"/>
          <p:cNvCxnSpPr/>
          <p:nvPr/>
        </p:nvCxnSpPr>
        <p:spPr>
          <a:xfrm>
            <a:off x="7586094" y="2076557"/>
            <a:ext cx="1311600" cy="1017305"/>
          </a:xfrm>
          <a:prstGeom prst="curvedConnector3">
            <a:avLst>
              <a:gd name="adj1" fmla="val 50000"/>
            </a:avLst>
          </a:prstGeom>
          <a:ln w="666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897693" y="2585209"/>
            <a:ext cx="3069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 smtClean="0"/>
              <a:t>Os menus poderão ser acionados através das imagens nos cantos direito e esquerdo superior da aplicação </a:t>
            </a:r>
          </a:p>
        </p:txBody>
      </p:sp>
      <p:sp>
        <p:nvSpPr>
          <p:cNvPr id="11" name="Shape 139"/>
          <p:cNvSpPr txBox="1"/>
          <p:nvPr/>
        </p:nvSpPr>
        <p:spPr>
          <a:xfrm>
            <a:off x="4581673" y="225481"/>
            <a:ext cx="4171799" cy="7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Menu</a:t>
            </a:r>
            <a:endParaRPr lang="pt-BR" sz="4800" dirty="0">
              <a:solidFill>
                <a:schemeClr val="dk1"/>
              </a:solidFill>
              <a:latin typeface="Kravitz Extra Thermal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034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/>
          <p:cNvSpPr txBox="1"/>
          <p:nvPr/>
        </p:nvSpPr>
        <p:spPr>
          <a:xfrm>
            <a:off x="5337422" y="2841882"/>
            <a:ext cx="306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 smtClean="0"/>
              <a:t>Uma vez acionado o menu ele abrirá as opções que poderão ser acionadas com um simples toque </a:t>
            </a:r>
          </a:p>
        </p:txBody>
      </p:sp>
      <p:sp>
        <p:nvSpPr>
          <p:cNvPr id="11" name="Shape 139"/>
          <p:cNvSpPr txBox="1"/>
          <p:nvPr/>
        </p:nvSpPr>
        <p:spPr>
          <a:xfrm>
            <a:off x="4581673" y="225481"/>
            <a:ext cx="4171799" cy="7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Menu</a:t>
            </a:r>
            <a:endParaRPr lang="pt-BR" sz="4800" dirty="0">
              <a:solidFill>
                <a:schemeClr val="dk1"/>
              </a:solidFill>
              <a:latin typeface="Kravitz Extra Thermal" panose="000004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37" y="1290257"/>
            <a:ext cx="2779125" cy="4932947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1971563" y="1748590"/>
            <a:ext cx="2149642" cy="689810"/>
          </a:xfrm>
          <a:prstGeom prst="roundRect">
            <a:avLst/>
          </a:prstGeom>
          <a:noFill/>
          <a:ln w="66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em curva 11"/>
          <p:cNvCxnSpPr/>
          <p:nvPr/>
        </p:nvCxnSpPr>
        <p:spPr>
          <a:xfrm>
            <a:off x="2831198" y="2438400"/>
            <a:ext cx="2506224" cy="1003647"/>
          </a:xfrm>
          <a:prstGeom prst="curvedConnector3">
            <a:avLst>
              <a:gd name="adj1" fmla="val 50000"/>
            </a:avLst>
          </a:prstGeom>
          <a:ln w="666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00" y="1099382"/>
            <a:ext cx="2803753" cy="49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223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75" y="1491916"/>
            <a:ext cx="2869503" cy="5093368"/>
          </a:xfrm>
          <a:prstGeom prst="rect">
            <a:avLst/>
          </a:prstGeom>
        </p:spPr>
      </p:pic>
      <p:sp>
        <p:nvSpPr>
          <p:cNvPr id="7" name="Shape 139"/>
          <p:cNvSpPr txBox="1"/>
          <p:nvPr/>
        </p:nvSpPr>
        <p:spPr>
          <a:xfrm>
            <a:off x="4581673" y="225481"/>
            <a:ext cx="4171799" cy="7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opções</a:t>
            </a:r>
            <a:endParaRPr lang="pt-BR" sz="4800" dirty="0">
              <a:solidFill>
                <a:schemeClr val="dk1"/>
              </a:solidFill>
              <a:latin typeface="Kravitz Extra Thermal" panose="000004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821542" y="1569854"/>
            <a:ext cx="2179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 smtClean="0"/>
              <a:t>Algumas imagens do aplicativo possuem links que podem ser acionados quando necessário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609" y="1491916"/>
            <a:ext cx="2932768" cy="5205663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V="1">
            <a:off x="1925053" y="2903621"/>
            <a:ext cx="1443789" cy="465221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8945557" y="3846093"/>
            <a:ext cx="1443789" cy="465221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9103881" y="3080085"/>
            <a:ext cx="1443789" cy="465221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9145098" y="2462463"/>
            <a:ext cx="1443789" cy="465221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2518837" y="5155798"/>
            <a:ext cx="1443789" cy="465221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3424199" y="3120190"/>
            <a:ext cx="1443789" cy="465221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0283697" y="3800594"/>
            <a:ext cx="690816" cy="703226"/>
          </a:xfrm>
          <a:prstGeom prst="ellipse">
            <a:avLst/>
          </a:prstGeom>
          <a:noFill/>
          <a:ln w="66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em curva 9"/>
          <p:cNvCxnSpPr>
            <a:stCxn id="19" idx="3"/>
          </p:cNvCxnSpPr>
          <p:nvPr/>
        </p:nvCxnSpPr>
        <p:spPr>
          <a:xfrm rot="5400000">
            <a:off x="8299229" y="3898069"/>
            <a:ext cx="1582870" cy="2588402"/>
          </a:xfrm>
          <a:prstGeom prst="curvedConnector2">
            <a:avLst/>
          </a:prstGeom>
          <a:ln w="666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616480" y="5523705"/>
            <a:ext cx="2179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dirty="0" smtClean="0"/>
              <a:t>Tocando nesse ícone ele será realizada uma chamada.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95140" cy="258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00" y="1359506"/>
            <a:ext cx="3002508" cy="5329451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6352122" y="5466765"/>
            <a:ext cx="1037228" cy="997374"/>
          </a:xfrm>
          <a:prstGeom prst="ellipse">
            <a:avLst/>
          </a:prstGeom>
          <a:noFill/>
          <a:ln w="66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em curva 8"/>
          <p:cNvCxnSpPr>
            <a:endCxn id="8" idx="1"/>
          </p:cNvCxnSpPr>
          <p:nvPr/>
        </p:nvCxnSpPr>
        <p:spPr>
          <a:xfrm rot="5400000" flipH="1" flipV="1">
            <a:off x="7055760" y="3536762"/>
            <a:ext cx="1995808" cy="1965997"/>
          </a:xfrm>
          <a:prstGeom prst="curvedConnector2">
            <a:avLst/>
          </a:prstGeom>
          <a:ln w="666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hape 139"/>
          <p:cNvSpPr txBox="1"/>
          <p:nvPr/>
        </p:nvSpPr>
        <p:spPr>
          <a:xfrm>
            <a:off x="4581673" y="225481"/>
            <a:ext cx="5236095" cy="7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Acessibilidade</a:t>
            </a:r>
            <a:endParaRPr lang="pt-BR" sz="4800" dirty="0">
              <a:solidFill>
                <a:schemeClr val="dk1"/>
              </a:solidFill>
              <a:latin typeface="Kravitz Extra Thermal" panose="00000400000000000000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663" y="1287993"/>
            <a:ext cx="2517029" cy="4467726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098415" y="2870069"/>
            <a:ext cx="2455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 smtClean="0"/>
              <a:t>A ferramenta possui também opção de acessibilidade onde é possível ouvir a transcrição e ver o vídeo libras , basta tocar em uma das opções.</a:t>
            </a:r>
          </a:p>
        </p:txBody>
      </p:sp>
      <p:sp>
        <p:nvSpPr>
          <p:cNvPr id="16" name="Elipse 15"/>
          <p:cNvSpPr/>
          <p:nvPr/>
        </p:nvSpPr>
        <p:spPr>
          <a:xfrm>
            <a:off x="5060743" y="5531839"/>
            <a:ext cx="1037228" cy="997374"/>
          </a:xfrm>
          <a:prstGeom prst="ellipse">
            <a:avLst/>
          </a:prstGeom>
          <a:noFill/>
          <a:ln w="666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8901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8212" y="410533"/>
            <a:ext cx="1795140" cy="25805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705300" y="4336900"/>
            <a:ext cx="4021800" cy="189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 b="1"/>
              <a:t>Ivy Farias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lvl="0" rtl="0">
              <a:spcBef>
                <a:spcPts val="0"/>
              </a:spcBef>
              <a:buNone/>
            </a:pPr>
            <a:r>
              <a:rPr lang="pt-BR" sz="2400" b="1" u="sng">
                <a:solidFill>
                  <a:schemeClr val="hlink"/>
                </a:solidFill>
                <a:hlinkClick r:id="rId4"/>
              </a:rPr>
              <a:t>ivyfarias@gmail.com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lvl="0" rtl="0">
              <a:spcBef>
                <a:spcPts val="0"/>
              </a:spcBef>
              <a:buNone/>
            </a:pPr>
            <a:r>
              <a:rPr lang="pt-BR" sz="2400" b="1"/>
              <a:t>+5511 98597.2387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7640675" y="4336900"/>
            <a:ext cx="4021800" cy="189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2400" b="1"/>
              <a:t>Daniel Simões</a:t>
            </a:r>
          </a:p>
          <a:p>
            <a:pPr lvl="0" algn="r" rtl="0">
              <a:spcBef>
                <a:spcPts val="0"/>
              </a:spcBef>
              <a:buNone/>
            </a:pPr>
            <a:endParaRPr sz="2400" b="1"/>
          </a:p>
          <a:p>
            <a:pPr lvl="0" algn="r" rtl="0">
              <a:spcBef>
                <a:spcPts val="0"/>
              </a:spcBef>
              <a:buNone/>
            </a:pPr>
            <a:r>
              <a:rPr lang="pt-BR" sz="2400" b="1" u="sng">
                <a:solidFill>
                  <a:schemeClr val="hlink"/>
                </a:solidFill>
                <a:hlinkClick r:id="rId5"/>
              </a:rPr>
              <a:t>dmsimoes@gmail.com</a:t>
            </a:r>
          </a:p>
          <a:p>
            <a:pPr lvl="0" algn="r" rtl="0">
              <a:spcBef>
                <a:spcPts val="0"/>
              </a:spcBef>
              <a:buNone/>
            </a:pPr>
            <a:endParaRPr sz="2400" b="1"/>
          </a:p>
          <a:p>
            <a:pPr lvl="0" algn="r" rtl="0">
              <a:spcBef>
                <a:spcPts val="0"/>
              </a:spcBef>
              <a:buNone/>
            </a:pPr>
            <a:r>
              <a:rPr lang="pt-BR" sz="2400" b="1"/>
              <a:t>+5511 99971.2821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504333" y="3141574"/>
            <a:ext cx="6522897" cy="77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dirty="0" smtClean="0">
                <a:solidFill>
                  <a:schemeClr val="dk1"/>
                </a:solidFill>
                <a:latin typeface="Kravitz Extra Thermal" panose="00000400000000000000" pitchFamily="2" charset="0"/>
              </a:rPr>
              <a:t>DÚVIDAS E Contatos</a:t>
            </a:r>
            <a:endParaRPr lang="pt-BR" sz="4800" dirty="0">
              <a:solidFill>
                <a:schemeClr val="dk1"/>
              </a:solidFill>
              <a:latin typeface="Kravitz Extra Thermal" panose="00000400000000000000" pitchFamily="2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8212" y="410533"/>
            <a:ext cx="1795199" cy="258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2145845" y="2991132"/>
            <a:ext cx="7430999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Obrigado 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 err="1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Gracias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 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4800" b="0" i="0" u="none" strike="noStrike" cap="none" baseline="0" dirty="0" err="1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Thank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 </a:t>
            </a:r>
            <a:r>
              <a:rPr lang="pt-BR" sz="4800" b="0" i="0" u="none" strike="noStrike" cap="none" baseline="0" dirty="0" err="1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you</a:t>
            </a:r>
            <a:r>
              <a:rPr lang="pt-BR" sz="4800" b="0" i="0" u="none" strike="noStrike" cap="none" baseline="0" dirty="0">
                <a:solidFill>
                  <a:schemeClr val="dk1"/>
                </a:solidFill>
                <a:latin typeface="Kravitz Extra Thermal" panose="00000400000000000000" pitchFamily="2" charset="0"/>
                <a:sym typeface="Arial"/>
              </a:rPr>
              <a:t> 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175</Words>
  <Application>Microsoft Office PowerPoint</Application>
  <PresentationFormat>Widescreen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Kravitz Extra Thermal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SIMOES Daniel Martin</cp:lastModifiedBy>
  <cp:revision>9</cp:revision>
  <dcterms:modified xsi:type="dcterms:W3CDTF">2014-12-04T22:17:19Z</dcterms:modified>
</cp:coreProperties>
</file>