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0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062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443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551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2826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093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38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931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msimoes@gmail.com" TargetMode="External"/><Relationship Id="rId4" Type="http://schemas.openxmlformats.org/officeDocument/2006/relationships/hyperlink" Target="mailto:ivyfarias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7144" y="0"/>
            <a:ext cx="4778061" cy="686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795150" y="1105950"/>
            <a:ext cx="10270199" cy="534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pt-BR" sz="2700" i="1">
                <a:solidFill>
                  <a:schemeClr val="dk1"/>
                </a:solidFill>
              </a:rPr>
              <a:t>“Promover a educação da mulher e elevar o nível de instrução feminina; proteger as mães e a infância; obter garantias legislativas e práticas para o trabalho feminino; auxiliar as boas iniciativas da mulher e orientá- la na escolha de uma profissão; estimular o espírito de sociabilidade e cooperação entre as mulheres e interessá-las pelas questões sociais e de alcance público; assegurar à mulher direitos políticos e preparação para o exercício inteligente desses direitos; estreitar os laços de amizade com os demais países americanos.”  </a:t>
            </a:r>
          </a:p>
          <a:p>
            <a:pPr algn="just" rtl="0">
              <a:spcBef>
                <a:spcPts val="0"/>
              </a:spcBef>
              <a:buNone/>
            </a:pPr>
            <a:endParaRPr sz="2700" i="1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pt-BR" sz="2700" b="1" i="1">
                <a:solidFill>
                  <a:schemeClr val="dk1"/>
                </a:solidFill>
              </a:rPr>
              <a:t>Bertha Lutz, segunda deputada federal do Brasil, em 1936 e fundadora da Federação Brasileira Pelo Progresso Feminino. </a:t>
            </a:r>
          </a:p>
          <a:p>
            <a:pPr marL="685800" marR="0" lvl="0" indent="-60960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2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180977" y="106728"/>
            <a:ext cx="9409499" cy="104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Procuradoria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E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special da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M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ulher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905850" y="1627800"/>
            <a:ext cx="8118599" cy="51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após 82 anos da conquista do voto feminino, a proposta da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bióloga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Bertha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Lutz (1894-1976)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mais urgente e necessária do que nunca. Apesar do Brasil ser um Estado Democrático de Direito e as mulheres terem alcançado posições de destaque em diversas áreas do conhecimento no País.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parlamento brasileiro é um dos mais desiguais em questões de gênero do mundo. Segundo um levantamento das Organizações das Nações Unidas (ONU),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Brasil está em 120º lugar no ranking que mede a participação política das mulheres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já que na Câmara dos Deputados há apenas 8,8% de deputadas enquanto no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Senado Federal 13% são representantes do sexo feminino.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Câmaras Municipais no território nacional que não possuem vereadora. Os números sobre as mulheres nas assembleias legislativas e Câmara Legislativa, como o caso do Distrito Federal, são praticamente inexistentes.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uma democracia que tem 52% do eleitorado feminino, é um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assinte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tal realidade no Poder Legislativo. Esta é a maior motivação do nosso projeto, a Procuradoria Especial da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Mullher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200" y="2307366"/>
            <a:ext cx="1795149" cy="201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642372" y="150586"/>
            <a:ext cx="9409478" cy="9139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Por que um aplicativo?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795150" y="1395600"/>
            <a:ext cx="10256700" cy="535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a Pesquisa de Nacional de Amostra por Domicílios (Pnad) realizada pelo Instituto Brasileiro de Geografia e Estatística (IBGE), mais de 50% dos brasileiros já estão conectados à rede mundial de computadores por dispositivos móveis.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dados apontam que 92,7% da população tem celular, contra 50,1% em 2013.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disse o poeta,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 artista tem que ir aonde o povo está”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nada mais natural do que oferecer um aplicativo para que os cidadãos do Oiapoque ao Chuí possam acessar com facilidade dentro de suas possibilidades.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deste conceito, concebemos um aplicativo acessível que resumisse o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de “Como Criar Uma Procuradoria Especial da Mulher”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publicado pela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Câmara dos Deputados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oferecer subsídios concretos e claros para os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legisladores e legisladoras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todo o Brasil.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ser o segundo idioma oficial do Brasil, optamos por ter todo o conteúdo traduzido para Libras (Língua Brasileira de Sinais). Para as pessoas com deficiência visual, oferecemos leitura já que nem toda a população possui smartphones.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361043" y="235713"/>
            <a:ext cx="94094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Hackathon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de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Gênero e Cidadania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795150" y="2075075"/>
            <a:ext cx="8289299" cy="466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uma iniciativa histórica e inédita, a Câmara dos Deputados criou a primeira maratona hacker pública voltada para a questão de gênero e cidadania no Brasil. Durante os dias 24 e 28 de novembro de 2014, cidadãos de toda a parte do País, idades, credos e cores adentraram o Salão Branco da Câmara para desenvolver soluções digitais que c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ombatem a violência contra à mulher e fortalecer políticas públicas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promovam a 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igualdade de gênero.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Promovido pelo 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Laboratório Hacker da Câmara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parceria com a Secretaria das Mulheres da Câmara e patrocinado pelo Banco Mundial, o Hackathon selecionou 22 projetos cujos direitos autorais e a licença de uso foram cedidos pelos proponentes, podendo serem desenvolvidos e disponibilizados para a população.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525" y="4789450"/>
            <a:ext cx="1642749" cy="16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4525" y="3198501"/>
            <a:ext cx="1642751" cy="133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84439" y="2344775"/>
            <a:ext cx="2012475" cy="5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374690" y="505427"/>
            <a:ext cx="9409478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Público Alvo e Metas Iniciais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795150" y="1815800"/>
            <a:ext cx="6158399" cy="493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Procuradoria Especial da Mulher é um órgão da Câmara dos Deputados criado por uma resolução que alterou o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Regimento Interno  em 2009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amplificar a voz das deputadas nas discussões da Casa, além de, entre outras atribuições,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cooperar com organismos nacionais e internacionais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públicos e privados para a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promoção da igualdade de gênero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meta inicial é que, com o aplicativo desenvolvido, não apenas o nosso público-alvo, os legisladores, como todos os cidadãos brasileiros tomem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 do órgão e façam o exercício de sua cidadania de forma ativa e colaborativa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replicar iniciativas como a da Câmara em seus estados e municípios para que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instâncias legislativas tenham uma Procuradoria Especial da Mulher.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9075" y="2160950"/>
            <a:ext cx="3566349" cy="35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547094" y="263536"/>
            <a:ext cx="9409478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            Objetivos Futuros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795150" y="1770775"/>
            <a:ext cx="8649300" cy="48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prioridade da nossa equipe é desenvolver o aplicativo e-PEM acessível e para todas as plataformas tecnológicas disponíveis.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articulação com a Secretaria da Mulher da Câmara dos Deputados durante a Hackathon, tomamos conhecimento que haverá um encontro de Procuradoras Especiais da Mulher de todas as regiões do País no dia 2 de junho de 2015. Há o compromisso ético e cívico de nossa parte de apresentar o aplicativo nesta solenidade para que, a partir daí, outras Procuradorias possam ser criadas nas Câmaras Municipais e Assembleias Legislativas de todo o Brasil.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Além do aplicativo, a proposta da equipe é integrá-lo com outras mídias digitais, como </a:t>
            </a: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Facebook, Twitter, YouTube, Pinterest, Tumblr, Google +, Instagram, além da criação de um site e blog com informações oficiais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apenas sobre o papel da Procuradoria Especial da Mulher e suas realizações, como dados atualizados constantemente e material de apoio bem como uma agenda de fontes de consulta para fortalecer a participação feminina no legislativo de todas as unidades da federação.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8525" y="1203357"/>
            <a:ext cx="922199" cy="74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8525" y="2170750"/>
            <a:ext cx="922199" cy="9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55075" y="3092950"/>
            <a:ext cx="1229100" cy="1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70000" y="4322050"/>
            <a:ext cx="999250" cy="9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02750" y="5461900"/>
            <a:ext cx="1133749" cy="11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5300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/>
              <a:t>Ivy Farias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4"/>
              </a:rPr>
              <a:t>ivyfarias@gmail.com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/>
              <a:t>+5511 98597.2387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40675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Daniel Simões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5"/>
              </a:rPr>
              <a:t>dmsimoes@gmail.com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+5511 99971.2821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679882" y="3109489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Contatos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99" cy="25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145845" y="2991132"/>
            <a:ext cx="74309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Obrigado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Gracias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Thank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you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Kravitz Extra Thermal</vt:lpstr>
      <vt:lpstr>Noto 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SIMOES Daniel Martin</dc:creator>
  <cp:lastModifiedBy>SIMOES Daniel Martin</cp:lastModifiedBy>
  <cp:revision>2</cp:revision>
  <dcterms:modified xsi:type="dcterms:W3CDTF">2014-12-05T12:49:50Z</dcterms:modified>
</cp:coreProperties>
</file>