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58" r:id="rId6"/>
    <p:sldId id="267" r:id="rId7"/>
    <p:sldId id="263" r:id="rId8"/>
    <p:sldId id="264" r:id="rId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64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117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753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epemulher.proto.io/share/?id=e0f7694f-09b5-4e99-8fbd-7fcf6f2a79c0&amp;v=4" TargetMode="External"/><Relationship Id="rId4" Type="http://schemas.openxmlformats.org/officeDocument/2006/relationships/hyperlink" Target="http://goo.gl/QmpvkP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962" y="789175"/>
            <a:ext cx="3245668" cy="4476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4201115" y="5779469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Guia rápido de navegação do e-PEM</a:t>
            </a:r>
            <a:endParaRPr lang="pt-BR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9"/>
          <p:cNvSpPr txBox="1"/>
          <p:nvPr/>
        </p:nvSpPr>
        <p:spPr>
          <a:xfrm>
            <a:off x="4730830" y="264450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Acesso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6551" y="1571445"/>
            <a:ext cx="77130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A aplicação poderá ser acessada através dos links: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 smtClean="0"/>
              <a:t>LINK 1:      </a:t>
            </a:r>
            <a:r>
              <a:rPr lang="pt-BR" sz="2000" b="1" dirty="0" smtClean="0">
                <a:hlinkClick r:id="rId4"/>
              </a:rPr>
              <a:t>http</a:t>
            </a:r>
            <a:r>
              <a:rPr lang="pt-BR" sz="2000" b="1" dirty="0">
                <a:hlinkClick r:id="rId4"/>
              </a:rPr>
              <a:t>://</a:t>
            </a:r>
            <a:r>
              <a:rPr lang="pt-BR" sz="2000" b="1" dirty="0" smtClean="0">
                <a:hlinkClick r:id="rId4"/>
              </a:rPr>
              <a:t>goo.gl/QmpvkP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LINK2: </a:t>
            </a:r>
            <a:r>
              <a:rPr lang="pt-BR" sz="2000" b="1" dirty="0" smtClean="0">
                <a:hlinkClick r:id="rId5"/>
              </a:rPr>
              <a:t>https</a:t>
            </a:r>
            <a:r>
              <a:rPr lang="pt-BR" sz="2000" b="1" dirty="0">
                <a:hlinkClick r:id="rId5"/>
              </a:rPr>
              <a:t>://epemulher.proto.io/share/?</a:t>
            </a:r>
            <a:r>
              <a:rPr lang="pt-BR" sz="2000" b="1" dirty="0" smtClean="0">
                <a:hlinkClick r:id="rId5"/>
              </a:rPr>
              <a:t>id=e0f7694f-09b5-4e99-8fbd-7fcf6f2a79c0&amp;v=4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No computador : </a:t>
            </a:r>
            <a:r>
              <a:rPr lang="pt-BR" sz="2000" dirty="0" smtClean="0"/>
              <a:t>Aconselhamos que utilizem o browser </a:t>
            </a:r>
            <a:r>
              <a:rPr lang="pt-BR" sz="2000" dirty="0" err="1" smtClean="0"/>
              <a:t>Chrome</a:t>
            </a:r>
            <a:r>
              <a:rPr lang="pt-BR" sz="2000" dirty="0" smtClean="0"/>
              <a:t> ou Firefox para melhor visualização.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Celular : </a:t>
            </a:r>
            <a:r>
              <a:rPr lang="pt-BR" sz="2000" dirty="0" smtClean="0"/>
              <a:t>É possível a visualização do aplicativo em celulares basta entrar com o link no browser do seu celular (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</a:t>
            </a:r>
            <a:r>
              <a:rPr lang="pt-BR" sz="2000" dirty="0" err="1" smtClean="0"/>
              <a:t>iOS</a:t>
            </a:r>
            <a:r>
              <a:rPr lang="pt-BR" sz="2000" dirty="0" smtClean="0"/>
              <a:t> )</a:t>
            </a:r>
          </a:p>
          <a:p>
            <a:endParaRPr lang="pt-BR" b="1" dirty="0" smtClean="0"/>
          </a:p>
        </p:txBody>
      </p:sp>
      <p:pic>
        <p:nvPicPr>
          <p:cNvPr id="1034" name="Picture 10" descr="http://4ehack.files.wordpress.com/2013/01/apple-logo_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920740"/>
            <a:ext cx="682956" cy="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3.googleusercontent.com/-Fs23FjONFN0/AAAAAAAAAAI/AAAAAAAAAcE/4ROM492Jo44/pho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08" y="5937965"/>
            <a:ext cx="883492" cy="8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ssets.mozilla.org/Brands-Logos/Firefox/logo-wordmark/firefox_logo-wordmark-horiz_RG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30" y="3998757"/>
            <a:ext cx="2728323" cy="11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google.co.uk/intl/en_uk/chrome/assets/common/images/chrome_logo_2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615" y="4199203"/>
            <a:ext cx="2343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7120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06748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em curva 4"/>
          <p:cNvCxnSpPr>
            <a:stCxn id="3" idx="4"/>
          </p:cNvCxnSpPr>
          <p:nvPr/>
        </p:nvCxnSpPr>
        <p:spPr>
          <a:xfrm rot="16200000" flipH="1">
            <a:off x="6332658" y="733714"/>
            <a:ext cx="1222191" cy="3907879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>
            <a:off x="7586094" y="2076557"/>
            <a:ext cx="1311600" cy="1017305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97693" y="2585209"/>
            <a:ext cx="306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Os menus poderão ser acionados através das imagens nos cantos direito e esquerdo superiores da aplicativo </a:t>
            </a:r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03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5337422" y="2980382"/>
            <a:ext cx="306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</a:t>
            </a:r>
            <a:r>
              <a:rPr lang="pt-BR" sz="1800" dirty="0" smtClean="0"/>
              <a:t>cionado </a:t>
            </a:r>
            <a:r>
              <a:rPr lang="pt-BR" sz="1800" dirty="0" smtClean="0"/>
              <a:t>o </a:t>
            </a:r>
            <a:r>
              <a:rPr lang="pt-BR" sz="1800" dirty="0" smtClean="0"/>
              <a:t>menu, as </a:t>
            </a:r>
            <a:r>
              <a:rPr lang="pt-BR" sz="1800" dirty="0" smtClean="0"/>
              <a:t>opções </a:t>
            </a:r>
            <a:r>
              <a:rPr lang="pt-BR" sz="1800" dirty="0" smtClean="0"/>
              <a:t>são abertas com </a:t>
            </a:r>
            <a:r>
              <a:rPr lang="pt-BR" sz="1800" dirty="0" smtClean="0"/>
              <a:t>um simples toque </a:t>
            </a:r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7" y="1290257"/>
            <a:ext cx="2779125" cy="49329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971563" y="1748590"/>
            <a:ext cx="2149642" cy="689810"/>
          </a:xfrm>
          <a:prstGeom prst="roundRect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em curva 11"/>
          <p:cNvCxnSpPr/>
          <p:nvPr/>
        </p:nvCxnSpPr>
        <p:spPr>
          <a:xfrm>
            <a:off x="2831198" y="2438400"/>
            <a:ext cx="2506224" cy="1003647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00" y="1099382"/>
            <a:ext cx="2803753" cy="4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2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75" y="1491916"/>
            <a:ext cx="2869503" cy="5093368"/>
          </a:xfrm>
          <a:prstGeom prst="rect">
            <a:avLst/>
          </a:prstGeom>
        </p:spPr>
      </p:pic>
      <p:sp>
        <p:nvSpPr>
          <p:cNvPr id="7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O</a:t>
            </a: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pções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21542" y="1569854"/>
            <a:ext cx="217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Algumas imagens do aplicativo possuem links que podem ser acionados quando necessário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09" y="1491916"/>
            <a:ext cx="2932768" cy="520566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925053" y="2903621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8945557" y="384609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9103881" y="3080085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9145098" y="246246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518837" y="5155798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424199" y="3120190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283697" y="3800594"/>
            <a:ext cx="690816" cy="703226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stCxn id="19" idx="3"/>
          </p:cNvCxnSpPr>
          <p:nvPr/>
        </p:nvCxnSpPr>
        <p:spPr>
          <a:xfrm rot="5400000">
            <a:off x="8299229" y="3898069"/>
            <a:ext cx="1582870" cy="2588402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000200" y="5523705"/>
            <a:ext cx="179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smtClean="0"/>
              <a:t>Uma chamada será realizada caso este item seja acionado</a:t>
            </a:r>
            <a:endParaRPr lang="pt-BR" sz="1800" b="1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352122" y="546676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endCxn id="8" idx="1"/>
          </p:cNvCxnSpPr>
          <p:nvPr/>
        </p:nvCxnSpPr>
        <p:spPr>
          <a:xfrm rot="5400000" flipH="1" flipV="1">
            <a:off x="7055760" y="3536762"/>
            <a:ext cx="1995808" cy="1965997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39"/>
          <p:cNvSpPr txBox="1"/>
          <p:nvPr/>
        </p:nvSpPr>
        <p:spPr>
          <a:xfrm>
            <a:off x="4094329" y="225480"/>
            <a:ext cx="5723440" cy="974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Acessibilidade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63" y="1287993"/>
            <a:ext cx="2517029" cy="446772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8364" y="2883717"/>
            <a:ext cx="4335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ferramenta possui </a:t>
            </a:r>
            <a:r>
              <a:rPr lang="pt-BR" sz="1800" dirty="0" smtClean="0"/>
              <a:t> </a:t>
            </a:r>
            <a:r>
              <a:rPr lang="pt-BR" sz="1800" dirty="0" smtClean="0"/>
              <a:t>as opções de áudio para pessoas com deficiência visual e um vídeo com tradução para </a:t>
            </a:r>
            <a:r>
              <a:rPr lang="pt-BR" sz="1800" dirty="0" smtClean="0"/>
              <a:t>Libras para surdos.</a:t>
            </a:r>
            <a:endParaRPr lang="pt-BR" sz="1800" dirty="0" smtClean="0"/>
          </a:p>
        </p:txBody>
      </p:sp>
      <p:sp>
        <p:nvSpPr>
          <p:cNvPr id="16" name="Elipse 15"/>
          <p:cNvSpPr/>
          <p:nvPr/>
        </p:nvSpPr>
        <p:spPr>
          <a:xfrm>
            <a:off x="5060743" y="5531839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90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04333" y="3141574"/>
            <a:ext cx="6522897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Dúvidas e </a:t>
            </a: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Contatos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73141" y="3220871"/>
            <a:ext cx="7844316" cy="30843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dirty="0" err="1">
                <a:solidFill>
                  <a:schemeClr val="dk1"/>
                </a:solidFill>
                <a:latin typeface="Kravitz Extra Thermal" panose="00000400000000000000" pitchFamily="2" charset="0"/>
              </a:rPr>
              <a:t>Y</a:t>
            </a:r>
            <a:r>
              <a:rPr lang="pt-BR" sz="4800" b="0" i="0" u="none" strike="noStrike" cap="none" baseline="0" dirty="0" err="1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ou</a:t>
            </a: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err="1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Merci</a:t>
            </a: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Kravitz Extra Thermal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SIMOES Daniel Martin</dc:creator>
  <cp:lastModifiedBy>Ivy Farias</cp:lastModifiedBy>
  <cp:revision>12</cp:revision>
  <dcterms:modified xsi:type="dcterms:W3CDTF">2014-12-05T13:28:53Z</dcterms:modified>
</cp:coreProperties>
</file>