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3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84" y="288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tags/tag1.xml><?xml version="1.0" encoding="utf-8"?>
<p:tagLst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演示</Application>
  <PresentationFormat>宽屏</PresentationFormat>
  <Paragraphs>0</Paragraphs>
  <Slides>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Segoe UI Light</vt:lpstr>
      <vt:lpstr>Segoe UI Light</vt:lpstr>
      <vt:lpstr>微软雅黑</vt:lpstr>
      <vt:lpstr>Century Gothic</vt:lpstr>
      <vt:lpstr>Segoe Print</vt:lpstr>
      <vt:lpstr>Segoe UI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(26)</dc:title>
  <dc:creator>OfficePLUS</dc:creator>
  <cp:lastModifiedBy>学海无涯</cp:lastModifiedBy>
  <cp:revision>67</cp:revision>
  <dcterms:created xsi:type="dcterms:W3CDTF">2015-08-18T02:51:00Z</dcterms:created>
  <dcterms:modified xsi:type="dcterms:W3CDTF">2019-12-30T11:04:21Z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