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4" autoAdjust="0"/>
  </p:normalViewPr>
  <p:slideViewPr>
    <p:cSldViewPr>
      <p:cViewPr>
        <p:scale>
          <a:sx n="100" d="100"/>
          <a:sy n="100" d="100"/>
        </p:scale>
        <p:origin x="-2381" y="-50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2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8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9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7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0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8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6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7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6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0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009F7-2019-4FD4-AAD0-82F4CB72978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8854-BF0A-45BE-8F06-4B93D9C0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7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2420888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Start Scene</a:t>
            </a:r>
          </a:p>
        </p:txBody>
      </p:sp>
      <p:cxnSp>
        <p:nvCxnSpPr>
          <p:cNvPr id="9" name="꺾인 연결선 8"/>
          <p:cNvCxnSpPr/>
          <p:nvPr/>
        </p:nvCxnSpPr>
        <p:spPr>
          <a:xfrm rot="16200000" flipH="1">
            <a:off x="3566547" y="4044634"/>
            <a:ext cx="444660" cy="360040"/>
          </a:xfrm>
          <a:prstGeom prst="bentConnector3">
            <a:avLst>
              <a:gd name="adj1" fmla="val 1004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61094" y="3858308"/>
            <a:ext cx="1224136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Loading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61094" y="4298740"/>
            <a:ext cx="1224136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Tutorial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85230" y="385830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메인 첫 화면 페이지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5185230" y="4288867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err="1" smtClean="0"/>
              <a:t>앱</a:t>
            </a:r>
            <a:r>
              <a:rPr lang="ko-KR" altLang="en-US" sz="1400" smtClean="0"/>
              <a:t> 첫 </a:t>
            </a:r>
            <a:r>
              <a:rPr lang="ko-KR" altLang="en-US" sz="1400" err="1" smtClean="0"/>
              <a:t>실행시</a:t>
            </a:r>
            <a:r>
              <a:rPr lang="en-US" altLang="ko-KR" sz="1400" smtClean="0"/>
              <a:t>. </a:t>
            </a:r>
            <a:r>
              <a:rPr lang="ko-KR" altLang="en-US" sz="1400" err="1" smtClean="0"/>
              <a:t>앱</a:t>
            </a:r>
            <a:r>
              <a:rPr lang="ko-KR" altLang="en-US" sz="1400" smtClean="0"/>
              <a:t> 소개 화면</a:t>
            </a:r>
            <a:r>
              <a:rPr lang="en-US" altLang="ko-KR" sz="1400" smtClean="0"/>
              <a:t>(</a:t>
            </a:r>
            <a:r>
              <a:rPr lang="ko-KR" altLang="en-US" sz="1400" smtClean="0"/>
              <a:t>최초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 시행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3419872" y="2843063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앱 실행시 첫 씬</a:t>
            </a:r>
            <a:endParaRPr lang="ko-KR" altLang="en-US" sz="1400"/>
          </a:p>
        </p:txBody>
      </p:sp>
      <p:cxnSp>
        <p:nvCxnSpPr>
          <p:cNvPr id="18" name="꺾인 연결선 17"/>
          <p:cNvCxnSpPr/>
          <p:nvPr/>
        </p:nvCxnSpPr>
        <p:spPr>
          <a:xfrm rot="16200000" flipH="1">
            <a:off x="1799692" y="3609020"/>
            <a:ext cx="432048" cy="360040"/>
          </a:xfrm>
          <a:prstGeom prst="bentConnector3">
            <a:avLst>
              <a:gd name="adj1" fmla="val 9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95736" y="3861048"/>
            <a:ext cx="1224136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MainUI</a:t>
            </a:r>
            <a:endParaRPr lang="ko-KR" altLang="en-US"/>
          </a:p>
        </p:txBody>
      </p:sp>
      <p:cxnSp>
        <p:nvCxnSpPr>
          <p:cNvPr id="22" name="직선 연결선 21"/>
          <p:cNvCxnSpPr>
            <a:stCxn id="19" idx="3"/>
            <a:endCxn id="12" idx="1"/>
          </p:cNvCxnSpPr>
          <p:nvPr/>
        </p:nvCxnSpPr>
        <p:spPr>
          <a:xfrm flipV="1">
            <a:off x="3419872" y="4002324"/>
            <a:ext cx="541222" cy="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1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264" y="116631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Tracking</a:t>
            </a:r>
          </a:p>
          <a:p>
            <a:pPr algn="ctr"/>
            <a:r>
              <a:rPr lang="en-US" altLang="ko-KR" smtClean="0"/>
              <a:t>Scene</a:t>
            </a:r>
          </a:p>
        </p:txBody>
      </p:sp>
      <p:cxnSp>
        <p:nvCxnSpPr>
          <p:cNvPr id="6" name="꺾인 연결선 5"/>
          <p:cNvCxnSpPr>
            <a:stCxn id="4" idx="2"/>
          </p:cNvCxnSpPr>
          <p:nvPr/>
        </p:nvCxnSpPr>
        <p:spPr>
          <a:xfrm rot="16200000" flipH="1">
            <a:off x="880356" y="1304763"/>
            <a:ext cx="432048" cy="360040"/>
          </a:xfrm>
          <a:prstGeom prst="bentConnector3">
            <a:avLst>
              <a:gd name="adj1" fmla="val 9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rot="16200000" flipH="1">
            <a:off x="880356" y="1736811"/>
            <a:ext cx="432048" cy="360040"/>
          </a:xfrm>
          <a:prstGeom prst="bentConnector3">
            <a:avLst>
              <a:gd name="adj1" fmla="val 9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76400" y="1556791"/>
            <a:ext cx="1584176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ProgramManager</a:t>
            </a:r>
            <a:endParaRPr lang="ko-KR" altLang="en-US" sz="1300"/>
          </a:p>
        </p:txBody>
      </p:sp>
      <p:sp>
        <p:nvSpPr>
          <p:cNvPr id="13" name="직사각형 12"/>
          <p:cNvSpPr/>
          <p:nvPr/>
        </p:nvSpPr>
        <p:spPr>
          <a:xfrm>
            <a:off x="1276400" y="1997223"/>
            <a:ext cx="1584176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Color Process</a:t>
            </a:r>
            <a:endParaRPr lang="ko-KR" altLang="en-US" sz="1300"/>
          </a:p>
        </p:txBody>
      </p:sp>
      <p:sp>
        <p:nvSpPr>
          <p:cNvPr id="15" name="TextBox 14"/>
          <p:cNvSpPr txBox="1"/>
          <p:nvPr/>
        </p:nvSpPr>
        <p:spPr>
          <a:xfrm>
            <a:off x="2860576" y="1548407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프로그램 관리 총괄</a:t>
            </a:r>
            <a:r>
              <a:rPr lang="en-US" altLang="ko-KR" sz="1400" smtClean="0"/>
              <a:t>(Process, UI) </a:t>
            </a:r>
            <a:r>
              <a:rPr lang="ko-KR" altLang="en-US" sz="1400" smtClean="0"/>
              <a:t>연결</a:t>
            </a:r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2860576" y="1987350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컬러링 처리 </a:t>
            </a:r>
            <a:endParaRPr lang="ko-KR" altLang="en-US" sz="1400"/>
          </a:p>
        </p:txBody>
      </p:sp>
      <p:cxnSp>
        <p:nvCxnSpPr>
          <p:cNvPr id="10" name="꺾인 연결선 9"/>
          <p:cNvCxnSpPr/>
          <p:nvPr/>
        </p:nvCxnSpPr>
        <p:spPr>
          <a:xfrm rot="16200000" flipH="1">
            <a:off x="880356" y="2148271"/>
            <a:ext cx="432048" cy="360040"/>
          </a:xfrm>
          <a:prstGeom prst="bentConnector3">
            <a:avLst>
              <a:gd name="adj1" fmla="val 9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76400" y="2408683"/>
            <a:ext cx="1584176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MainUI</a:t>
            </a:r>
            <a:endParaRPr lang="ko-KR" altLang="en-US" sz="1300"/>
          </a:p>
        </p:txBody>
      </p:sp>
      <p:cxnSp>
        <p:nvCxnSpPr>
          <p:cNvPr id="14" name="꺾인 연결선 13"/>
          <p:cNvCxnSpPr/>
          <p:nvPr/>
        </p:nvCxnSpPr>
        <p:spPr>
          <a:xfrm rot="16200000" flipH="1">
            <a:off x="-669727" y="4130400"/>
            <a:ext cx="3532212" cy="360041"/>
          </a:xfrm>
          <a:prstGeom prst="bentConnector3">
            <a:avLst>
              <a:gd name="adj1" fmla="val 100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76400" y="5940895"/>
            <a:ext cx="1584176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Image Target 1~4</a:t>
            </a:r>
            <a:endParaRPr lang="ko-KR" altLang="en-US" sz="1300"/>
          </a:p>
        </p:txBody>
      </p:sp>
      <p:cxnSp>
        <p:nvCxnSpPr>
          <p:cNvPr id="19" name="꺾인 연결선 18"/>
          <p:cNvCxnSpPr/>
          <p:nvPr/>
        </p:nvCxnSpPr>
        <p:spPr>
          <a:xfrm rot="16200000" flipH="1">
            <a:off x="2423423" y="3080622"/>
            <a:ext cx="1164336" cy="108488"/>
          </a:xfrm>
          <a:prstGeom prst="bentConnector3">
            <a:avLst>
              <a:gd name="adj1" fmla="val 112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059832" y="2403039"/>
            <a:ext cx="1224136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TopUI</a:t>
            </a:r>
            <a:endParaRPr lang="ko-KR" altLang="en-US" sz="1300"/>
          </a:p>
        </p:txBody>
      </p:sp>
      <p:sp>
        <p:nvSpPr>
          <p:cNvPr id="21" name="직사각형 20"/>
          <p:cNvSpPr/>
          <p:nvPr/>
        </p:nvSpPr>
        <p:spPr>
          <a:xfrm>
            <a:off x="3059832" y="3717034"/>
            <a:ext cx="1224136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MiddleUI</a:t>
            </a:r>
            <a:endParaRPr lang="ko-KR" altLang="en-US" sz="1300"/>
          </a:p>
        </p:txBody>
      </p:sp>
      <p:cxnSp>
        <p:nvCxnSpPr>
          <p:cNvPr id="24" name="직선 연결선 23"/>
          <p:cNvCxnSpPr/>
          <p:nvPr/>
        </p:nvCxnSpPr>
        <p:spPr>
          <a:xfrm>
            <a:off x="2843518" y="2547055"/>
            <a:ext cx="19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26" idx="1"/>
          </p:cNvCxnSpPr>
          <p:nvPr/>
        </p:nvCxnSpPr>
        <p:spPr>
          <a:xfrm rot="16200000" flipH="1">
            <a:off x="2579846" y="4232551"/>
            <a:ext cx="864094" cy="1210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072439" y="4581128"/>
            <a:ext cx="1224136" cy="288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BottomUI</a:t>
            </a:r>
            <a:endParaRPr lang="ko-KR" altLang="en-US" sz="1300"/>
          </a:p>
        </p:txBody>
      </p:sp>
      <p:sp>
        <p:nvSpPr>
          <p:cNvPr id="27" name="직사각형 26"/>
          <p:cNvSpPr/>
          <p:nvPr/>
        </p:nvSpPr>
        <p:spPr>
          <a:xfrm>
            <a:off x="4576830" y="2404002"/>
            <a:ext cx="1452098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BtnClose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296575" y="2548018"/>
            <a:ext cx="270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16200000" flipH="1">
            <a:off x="4280173" y="2701962"/>
            <a:ext cx="444660" cy="129365"/>
          </a:xfrm>
          <a:prstGeom prst="bentConnector3">
            <a:avLst>
              <a:gd name="adj1" fmla="val 102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584446" y="2844959"/>
            <a:ext cx="144448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BtnReturn</a:t>
            </a:r>
          </a:p>
        </p:txBody>
      </p:sp>
      <p:cxnSp>
        <p:nvCxnSpPr>
          <p:cNvPr id="37" name="꺾인 연결선 36"/>
          <p:cNvCxnSpPr/>
          <p:nvPr/>
        </p:nvCxnSpPr>
        <p:spPr>
          <a:xfrm rot="16200000" flipH="1">
            <a:off x="4280173" y="3135884"/>
            <a:ext cx="444660" cy="129365"/>
          </a:xfrm>
          <a:prstGeom prst="bentConnector3">
            <a:avLst>
              <a:gd name="adj1" fmla="val 102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584446" y="3278881"/>
            <a:ext cx="1452098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BtnSoundOn/Off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36544" y="2394129"/>
            <a:ext cx="307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앱종료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6028928" y="2835086"/>
            <a:ext cx="307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뒤로가기</a:t>
            </a:r>
            <a:endParaRPr lang="ko-KR" alt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6057468" y="3269008"/>
            <a:ext cx="307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음악 켜기</a:t>
            </a:r>
            <a:r>
              <a:rPr lang="en-US" altLang="ko-KR" sz="1400" smtClean="0"/>
              <a:t>, </a:t>
            </a:r>
            <a:r>
              <a:rPr lang="ko-KR" altLang="en-US" sz="1400" smtClean="0"/>
              <a:t>끄기</a:t>
            </a:r>
            <a:endParaRPr lang="ko-KR" altLang="en-US" sz="1400"/>
          </a:p>
        </p:txBody>
      </p:sp>
      <p:sp>
        <p:nvSpPr>
          <p:cNvPr id="46" name="직사각형 45"/>
          <p:cNvSpPr/>
          <p:nvPr/>
        </p:nvSpPr>
        <p:spPr>
          <a:xfrm>
            <a:off x="4576830" y="3707749"/>
            <a:ext cx="1452098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MarkerRed/Blue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4296575" y="3851765"/>
            <a:ext cx="270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4280173" y="4005709"/>
            <a:ext cx="444660" cy="129365"/>
          </a:xfrm>
          <a:prstGeom prst="bentConnector3">
            <a:avLst>
              <a:gd name="adj1" fmla="val 102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576830" y="4158578"/>
            <a:ext cx="1452098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EndUI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6544" y="3697876"/>
            <a:ext cx="307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앱종료</a:t>
            </a:r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6046008" y="4158578"/>
            <a:ext cx="307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앱 종료 안내 창</a:t>
            </a:r>
            <a:endParaRPr lang="ko-KR" altLang="en-US" sz="1400"/>
          </a:p>
        </p:txBody>
      </p:sp>
      <p:sp>
        <p:nvSpPr>
          <p:cNvPr id="60" name="직사각형 59"/>
          <p:cNvSpPr/>
          <p:nvPr/>
        </p:nvSpPr>
        <p:spPr>
          <a:xfrm>
            <a:off x="4576830" y="4590962"/>
            <a:ext cx="1452098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/>
              <a:t>BtnCapture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4296575" y="4734978"/>
            <a:ext cx="270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 rot="16200000" flipH="1">
            <a:off x="4280173" y="4888922"/>
            <a:ext cx="444660" cy="129365"/>
          </a:xfrm>
          <a:prstGeom prst="bentConnector3">
            <a:avLst>
              <a:gd name="adj1" fmla="val 102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576830" y="5041791"/>
            <a:ext cx="1452098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Btn</a:t>
            </a:r>
            <a:r>
              <a:rPr lang="en-US" altLang="ko-KR" sz="1200" smtClean="0"/>
              <a:t>ProcessOn/Off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36544" y="4581089"/>
            <a:ext cx="307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현재화면 캡쳐 버튼</a:t>
            </a:r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6046008" y="5041791"/>
            <a:ext cx="307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컬러링 기능 </a:t>
            </a:r>
            <a:r>
              <a:rPr lang="en-US" altLang="ko-KR" sz="1400" smtClean="0"/>
              <a:t>On/Off </a:t>
            </a:r>
            <a:r>
              <a:rPr lang="ko-KR" altLang="en-US" sz="1400" smtClean="0"/>
              <a:t>기능</a:t>
            </a:r>
            <a:endParaRPr lang="ko-KR" altLang="en-US" sz="1400"/>
          </a:p>
        </p:txBody>
      </p:sp>
      <p:cxnSp>
        <p:nvCxnSpPr>
          <p:cNvPr id="66" name="꺾인 연결선 65"/>
          <p:cNvCxnSpPr/>
          <p:nvPr/>
        </p:nvCxnSpPr>
        <p:spPr>
          <a:xfrm rot="16200000" flipH="1">
            <a:off x="4280173" y="5329354"/>
            <a:ext cx="444660" cy="129365"/>
          </a:xfrm>
          <a:prstGeom prst="bentConnector3">
            <a:avLst>
              <a:gd name="adj1" fmla="val 102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576830" y="5482223"/>
            <a:ext cx="1452098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Btn</a:t>
            </a:r>
            <a:r>
              <a:rPr lang="en-US" altLang="ko-KR" sz="1200" smtClean="0"/>
              <a:t>Complate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53628" y="5472350"/>
            <a:ext cx="307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모델링 뷰 모드로 전환</a:t>
            </a:r>
            <a:endParaRPr lang="ko-KR" altLang="en-US" sz="1400"/>
          </a:p>
        </p:txBody>
      </p:sp>
      <p:sp>
        <p:nvSpPr>
          <p:cNvPr id="71" name="TextBox 70"/>
          <p:cNvSpPr txBox="1"/>
          <p:nvPr/>
        </p:nvSpPr>
        <p:spPr>
          <a:xfrm>
            <a:off x="2868192" y="5931022"/>
            <a:ext cx="422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인식 마커이미지 등록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인식후 보여줄 모델링 처리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926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87</Words>
  <Application>Microsoft Office PowerPoint</Application>
  <PresentationFormat>화면 슬라이드 쇼(4:3)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dmsrl</dc:creator>
  <cp:lastModifiedBy>dmsrl</cp:lastModifiedBy>
  <cp:revision>6</cp:revision>
  <dcterms:created xsi:type="dcterms:W3CDTF">2021-12-12T11:17:25Z</dcterms:created>
  <dcterms:modified xsi:type="dcterms:W3CDTF">2021-12-12T17:24:26Z</dcterms:modified>
</cp:coreProperties>
</file>