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5"/>
  </p:notesMasterIdLst>
  <p:sldIdLst>
    <p:sldId id="256" r:id="rId2"/>
    <p:sldId id="263" r:id="rId3"/>
    <p:sldId id="259" r:id="rId4"/>
    <p:sldId id="258" r:id="rId5"/>
    <p:sldId id="260" r:id="rId6"/>
    <p:sldId id="261" r:id="rId7"/>
    <p:sldId id="257" r:id="rId8"/>
    <p:sldId id="264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271" autoAdjust="0"/>
  </p:normalViewPr>
  <p:slideViewPr>
    <p:cSldViewPr snapToGrid="0">
      <p:cViewPr>
        <p:scale>
          <a:sx n="47" d="100"/>
          <a:sy n="47" d="100"/>
        </p:scale>
        <p:origin x="31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54667-CEC2-49D4-ABDF-59FFF7B8F4C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D780C8-1A66-4701-BBED-E0587C0A65F3}">
      <dgm:prSet/>
      <dgm:spPr/>
      <dgm:t>
        <a:bodyPr/>
        <a:lstStyle/>
        <a:p>
          <a:r>
            <a:rPr lang="ko-KR"/>
            <a:t>신청자 고통에 맞는 병원 매칭</a:t>
          </a:r>
          <a:endParaRPr lang="en-US"/>
        </a:p>
      </dgm:t>
    </dgm:pt>
    <dgm:pt modelId="{B1596EC9-87EE-42DA-A54C-ED5A6C54FEFC}" type="parTrans" cxnId="{7EA4237C-3811-431C-85FC-C55651D9A5AA}">
      <dgm:prSet/>
      <dgm:spPr/>
      <dgm:t>
        <a:bodyPr/>
        <a:lstStyle/>
        <a:p>
          <a:endParaRPr lang="en-US"/>
        </a:p>
      </dgm:t>
    </dgm:pt>
    <dgm:pt modelId="{45F70CB6-D6B6-49E8-87C2-268B5A73D9B6}" type="sibTrans" cxnId="{7EA4237C-3811-431C-85FC-C55651D9A5AA}">
      <dgm:prSet/>
      <dgm:spPr/>
      <dgm:t>
        <a:bodyPr/>
        <a:lstStyle/>
        <a:p>
          <a:endParaRPr lang="en-US"/>
        </a:p>
      </dgm:t>
    </dgm:pt>
    <dgm:pt modelId="{E5FE3BDE-8CFB-46EC-83C2-61025E66C8CE}">
      <dgm:prSet/>
      <dgm:spPr/>
      <dgm:t>
        <a:bodyPr/>
        <a:lstStyle/>
        <a:p>
          <a:r>
            <a:rPr lang="ko-KR"/>
            <a:t>병원까지 이동</a:t>
          </a:r>
          <a:r>
            <a:rPr lang="en-US"/>
            <a:t>, </a:t>
          </a:r>
          <a:r>
            <a:rPr lang="ko-KR"/>
            <a:t>귀가 모든 서비스 헬퍼가 동행</a:t>
          </a:r>
          <a:endParaRPr lang="en-US"/>
        </a:p>
      </dgm:t>
    </dgm:pt>
    <dgm:pt modelId="{2D40F871-46A3-4484-85D4-4397A7D167B1}" type="parTrans" cxnId="{EA25C315-84D8-4663-99CC-DD2B202EB8EF}">
      <dgm:prSet/>
      <dgm:spPr/>
      <dgm:t>
        <a:bodyPr/>
        <a:lstStyle/>
        <a:p>
          <a:endParaRPr lang="en-US"/>
        </a:p>
      </dgm:t>
    </dgm:pt>
    <dgm:pt modelId="{B0D404FA-395A-421D-8EB8-3261DA6F520A}" type="sibTrans" cxnId="{EA25C315-84D8-4663-99CC-DD2B202EB8EF}">
      <dgm:prSet/>
      <dgm:spPr/>
      <dgm:t>
        <a:bodyPr/>
        <a:lstStyle/>
        <a:p>
          <a:endParaRPr lang="en-US"/>
        </a:p>
      </dgm:t>
    </dgm:pt>
    <dgm:pt modelId="{1B6DCA34-6163-4CE4-ABFE-358D83D7A055}">
      <dgm:prSet/>
      <dgm:spPr/>
      <dgm:t>
        <a:bodyPr/>
        <a:lstStyle/>
        <a:p>
          <a:r>
            <a:rPr lang="ko-KR"/>
            <a:t>보호자에게 진료 결과 전달</a:t>
          </a:r>
          <a:endParaRPr lang="en-US"/>
        </a:p>
      </dgm:t>
    </dgm:pt>
    <dgm:pt modelId="{6B473E67-1D22-4CDC-8E0B-6B7DFA7533AB}" type="parTrans" cxnId="{2660D67A-1BE9-474E-A88E-DBFACDC34752}">
      <dgm:prSet/>
      <dgm:spPr/>
      <dgm:t>
        <a:bodyPr/>
        <a:lstStyle/>
        <a:p>
          <a:endParaRPr lang="en-US"/>
        </a:p>
      </dgm:t>
    </dgm:pt>
    <dgm:pt modelId="{B2570A6C-75E7-4177-BB37-A07225A0DB2E}" type="sibTrans" cxnId="{2660D67A-1BE9-474E-A88E-DBFACDC34752}">
      <dgm:prSet/>
      <dgm:spPr/>
      <dgm:t>
        <a:bodyPr/>
        <a:lstStyle/>
        <a:p>
          <a:endParaRPr lang="en-US"/>
        </a:p>
      </dgm:t>
    </dgm:pt>
    <dgm:pt modelId="{B835C5A2-4023-4F55-8451-F01494483AB4}">
      <dgm:prSet/>
      <dgm:spPr/>
      <dgm:t>
        <a:bodyPr/>
        <a:lstStyle/>
        <a:p>
          <a:r>
            <a:rPr lang="ko-KR"/>
            <a:t>사회복지사의 정보를 간편하게 연람가능</a:t>
          </a:r>
          <a:endParaRPr lang="en-US"/>
        </a:p>
      </dgm:t>
    </dgm:pt>
    <dgm:pt modelId="{1AD85C5C-DC12-49C4-9BC0-B3F45A44F2C4}" type="parTrans" cxnId="{2B271857-DC0F-4AE9-87E5-717B832772A0}">
      <dgm:prSet/>
      <dgm:spPr/>
      <dgm:t>
        <a:bodyPr/>
        <a:lstStyle/>
        <a:p>
          <a:endParaRPr lang="en-US"/>
        </a:p>
      </dgm:t>
    </dgm:pt>
    <dgm:pt modelId="{3AE4AF46-2704-42B6-9089-AE157588D86A}" type="sibTrans" cxnId="{2B271857-DC0F-4AE9-87E5-717B832772A0}">
      <dgm:prSet/>
      <dgm:spPr/>
      <dgm:t>
        <a:bodyPr/>
        <a:lstStyle/>
        <a:p>
          <a:endParaRPr lang="en-US"/>
        </a:p>
      </dgm:t>
    </dgm:pt>
    <dgm:pt modelId="{8F7B5FCF-1F57-41A7-B36B-68DF2FADB6B4}" type="pres">
      <dgm:prSet presAssocID="{B7254667-CEC2-49D4-ABDF-59FFF7B8F4CD}" presName="vert0" presStyleCnt="0">
        <dgm:presLayoutVars>
          <dgm:dir/>
          <dgm:animOne val="branch"/>
          <dgm:animLvl val="lvl"/>
        </dgm:presLayoutVars>
      </dgm:prSet>
      <dgm:spPr/>
    </dgm:pt>
    <dgm:pt modelId="{C73E1912-8959-48E3-A19A-B3FFC18A18C2}" type="pres">
      <dgm:prSet presAssocID="{0BD780C8-1A66-4701-BBED-E0587C0A65F3}" presName="thickLine" presStyleLbl="alignNode1" presStyleIdx="0" presStyleCnt="4"/>
      <dgm:spPr/>
    </dgm:pt>
    <dgm:pt modelId="{8E46EA9C-363D-415A-AE49-BE17404B4A94}" type="pres">
      <dgm:prSet presAssocID="{0BD780C8-1A66-4701-BBED-E0587C0A65F3}" presName="horz1" presStyleCnt="0"/>
      <dgm:spPr/>
    </dgm:pt>
    <dgm:pt modelId="{9076F9BB-A340-4EA3-A197-3A25A23EEDD9}" type="pres">
      <dgm:prSet presAssocID="{0BD780C8-1A66-4701-BBED-E0587C0A65F3}" presName="tx1" presStyleLbl="revTx" presStyleIdx="0" presStyleCnt="4"/>
      <dgm:spPr/>
    </dgm:pt>
    <dgm:pt modelId="{5B1BC907-F588-4250-98FA-620ED24B80A8}" type="pres">
      <dgm:prSet presAssocID="{0BD780C8-1A66-4701-BBED-E0587C0A65F3}" presName="vert1" presStyleCnt="0"/>
      <dgm:spPr/>
    </dgm:pt>
    <dgm:pt modelId="{320662FA-E3B8-441B-A494-7CBE1F62BF19}" type="pres">
      <dgm:prSet presAssocID="{E5FE3BDE-8CFB-46EC-83C2-61025E66C8CE}" presName="thickLine" presStyleLbl="alignNode1" presStyleIdx="1" presStyleCnt="4"/>
      <dgm:spPr/>
    </dgm:pt>
    <dgm:pt modelId="{3E128EB5-F855-48CB-B954-A5FF79DF5174}" type="pres">
      <dgm:prSet presAssocID="{E5FE3BDE-8CFB-46EC-83C2-61025E66C8CE}" presName="horz1" presStyleCnt="0"/>
      <dgm:spPr/>
    </dgm:pt>
    <dgm:pt modelId="{A51A0C3C-DE17-4E5B-81DF-0B5DF0403F93}" type="pres">
      <dgm:prSet presAssocID="{E5FE3BDE-8CFB-46EC-83C2-61025E66C8CE}" presName="tx1" presStyleLbl="revTx" presStyleIdx="1" presStyleCnt="4"/>
      <dgm:spPr/>
    </dgm:pt>
    <dgm:pt modelId="{DFEA7431-4979-4A85-9725-363D44E06A01}" type="pres">
      <dgm:prSet presAssocID="{E5FE3BDE-8CFB-46EC-83C2-61025E66C8CE}" presName="vert1" presStyleCnt="0"/>
      <dgm:spPr/>
    </dgm:pt>
    <dgm:pt modelId="{DDCA4B15-4B37-48CB-97C5-D679516CDD80}" type="pres">
      <dgm:prSet presAssocID="{1B6DCA34-6163-4CE4-ABFE-358D83D7A055}" presName="thickLine" presStyleLbl="alignNode1" presStyleIdx="2" presStyleCnt="4"/>
      <dgm:spPr/>
    </dgm:pt>
    <dgm:pt modelId="{E09879E4-9060-49DF-82E8-ADEB67058242}" type="pres">
      <dgm:prSet presAssocID="{1B6DCA34-6163-4CE4-ABFE-358D83D7A055}" presName="horz1" presStyleCnt="0"/>
      <dgm:spPr/>
    </dgm:pt>
    <dgm:pt modelId="{A77D1994-03C9-4231-91C9-4ABC33D4C44F}" type="pres">
      <dgm:prSet presAssocID="{1B6DCA34-6163-4CE4-ABFE-358D83D7A055}" presName="tx1" presStyleLbl="revTx" presStyleIdx="2" presStyleCnt="4"/>
      <dgm:spPr/>
    </dgm:pt>
    <dgm:pt modelId="{D1603F3D-5EBC-47BF-995D-EE6B9AC463EA}" type="pres">
      <dgm:prSet presAssocID="{1B6DCA34-6163-4CE4-ABFE-358D83D7A055}" presName="vert1" presStyleCnt="0"/>
      <dgm:spPr/>
    </dgm:pt>
    <dgm:pt modelId="{5CAE8DD7-C438-4E42-B795-3E7830B70F57}" type="pres">
      <dgm:prSet presAssocID="{B835C5A2-4023-4F55-8451-F01494483AB4}" presName="thickLine" presStyleLbl="alignNode1" presStyleIdx="3" presStyleCnt="4"/>
      <dgm:spPr/>
    </dgm:pt>
    <dgm:pt modelId="{586D7FB5-1349-4F12-94E8-9CD5F7AD807B}" type="pres">
      <dgm:prSet presAssocID="{B835C5A2-4023-4F55-8451-F01494483AB4}" presName="horz1" presStyleCnt="0"/>
      <dgm:spPr/>
    </dgm:pt>
    <dgm:pt modelId="{8740FD0C-1910-4D2A-BA6B-420694971EAD}" type="pres">
      <dgm:prSet presAssocID="{B835C5A2-4023-4F55-8451-F01494483AB4}" presName="tx1" presStyleLbl="revTx" presStyleIdx="3" presStyleCnt="4"/>
      <dgm:spPr/>
    </dgm:pt>
    <dgm:pt modelId="{F9A1C907-AB56-43F7-9D73-FC33CD6B10E6}" type="pres">
      <dgm:prSet presAssocID="{B835C5A2-4023-4F55-8451-F01494483AB4}" presName="vert1" presStyleCnt="0"/>
      <dgm:spPr/>
    </dgm:pt>
  </dgm:ptLst>
  <dgm:cxnLst>
    <dgm:cxn modelId="{005F6612-C14E-458F-9BAE-8DB4012809FA}" type="presOf" srcId="{0BD780C8-1A66-4701-BBED-E0587C0A65F3}" destId="{9076F9BB-A340-4EA3-A197-3A25A23EEDD9}" srcOrd="0" destOrd="0" presId="urn:microsoft.com/office/officeart/2008/layout/LinedList"/>
    <dgm:cxn modelId="{EA25C315-84D8-4663-99CC-DD2B202EB8EF}" srcId="{B7254667-CEC2-49D4-ABDF-59FFF7B8F4CD}" destId="{E5FE3BDE-8CFB-46EC-83C2-61025E66C8CE}" srcOrd="1" destOrd="0" parTransId="{2D40F871-46A3-4484-85D4-4397A7D167B1}" sibTransId="{B0D404FA-395A-421D-8EB8-3261DA6F520A}"/>
    <dgm:cxn modelId="{2B271857-DC0F-4AE9-87E5-717B832772A0}" srcId="{B7254667-CEC2-49D4-ABDF-59FFF7B8F4CD}" destId="{B835C5A2-4023-4F55-8451-F01494483AB4}" srcOrd="3" destOrd="0" parTransId="{1AD85C5C-DC12-49C4-9BC0-B3F45A44F2C4}" sibTransId="{3AE4AF46-2704-42B6-9089-AE157588D86A}"/>
    <dgm:cxn modelId="{2660D67A-1BE9-474E-A88E-DBFACDC34752}" srcId="{B7254667-CEC2-49D4-ABDF-59FFF7B8F4CD}" destId="{1B6DCA34-6163-4CE4-ABFE-358D83D7A055}" srcOrd="2" destOrd="0" parTransId="{6B473E67-1D22-4CDC-8E0B-6B7DFA7533AB}" sibTransId="{B2570A6C-75E7-4177-BB37-A07225A0DB2E}"/>
    <dgm:cxn modelId="{7EA4237C-3811-431C-85FC-C55651D9A5AA}" srcId="{B7254667-CEC2-49D4-ABDF-59FFF7B8F4CD}" destId="{0BD780C8-1A66-4701-BBED-E0587C0A65F3}" srcOrd="0" destOrd="0" parTransId="{B1596EC9-87EE-42DA-A54C-ED5A6C54FEFC}" sibTransId="{45F70CB6-D6B6-49E8-87C2-268B5A73D9B6}"/>
    <dgm:cxn modelId="{13B38C80-B662-4555-A132-5E2510FD46BF}" type="presOf" srcId="{B835C5A2-4023-4F55-8451-F01494483AB4}" destId="{8740FD0C-1910-4D2A-BA6B-420694971EAD}" srcOrd="0" destOrd="0" presId="urn:microsoft.com/office/officeart/2008/layout/LinedList"/>
    <dgm:cxn modelId="{6EFA0A87-62B7-4069-904E-39071F7E1C45}" type="presOf" srcId="{E5FE3BDE-8CFB-46EC-83C2-61025E66C8CE}" destId="{A51A0C3C-DE17-4E5B-81DF-0B5DF0403F93}" srcOrd="0" destOrd="0" presId="urn:microsoft.com/office/officeart/2008/layout/LinedList"/>
    <dgm:cxn modelId="{263EA9D7-9A0D-407D-92CB-50E6791E4F88}" type="presOf" srcId="{B7254667-CEC2-49D4-ABDF-59FFF7B8F4CD}" destId="{8F7B5FCF-1F57-41A7-B36B-68DF2FADB6B4}" srcOrd="0" destOrd="0" presId="urn:microsoft.com/office/officeart/2008/layout/LinedList"/>
    <dgm:cxn modelId="{C9AF16FF-D356-4E73-ACE3-99214208E2EC}" type="presOf" srcId="{1B6DCA34-6163-4CE4-ABFE-358D83D7A055}" destId="{A77D1994-03C9-4231-91C9-4ABC33D4C44F}" srcOrd="0" destOrd="0" presId="urn:microsoft.com/office/officeart/2008/layout/LinedList"/>
    <dgm:cxn modelId="{D6659A33-A99D-4208-A60D-AE64D7559A92}" type="presParOf" srcId="{8F7B5FCF-1F57-41A7-B36B-68DF2FADB6B4}" destId="{C73E1912-8959-48E3-A19A-B3FFC18A18C2}" srcOrd="0" destOrd="0" presId="urn:microsoft.com/office/officeart/2008/layout/LinedList"/>
    <dgm:cxn modelId="{0B6A4A8B-0257-4BAF-977A-F327AE97F4DE}" type="presParOf" srcId="{8F7B5FCF-1F57-41A7-B36B-68DF2FADB6B4}" destId="{8E46EA9C-363D-415A-AE49-BE17404B4A94}" srcOrd="1" destOrd="0" presId="urn:microsoft.com/office/officeart/2008/layout/LinedList"/>
    <dgm:cxn modelId="{55DDCA62-C9A6-45A9-8BD2-5428B9087E3A}" type="presParOf" srcId="{8E46EA9C-363D-415A-AE49-BE17404B4A94}" destId="{9076F9BB-A340-4EA3-A197-3A25A23EEDD9}" srcOrd="0" destOrd="0" presId="urn:microsoft.com/office/officeart/2008/layout/LinedList"/>
    <dgm:cxn modelId="{43D4BDE0-D2B1-4216-ADB9-EAD52994F0F8}" type="presParOf" srcId="{8E46EA9C-363D-415A-AE49-BE17404B4A94}" destId="{5B1BC907-F588-4250-98FA-620ED24B80A8}" srcOrd="1" destOrd="0" presId="urn:microsoft.com/office/officeart/2008/layout/LinedList"/>
    <dgm:cxn modelId="{00A44F55-0DC4-4B0A-9238-334DE4063CA9}" type="presParOf" srcId="{8F7B5FCF-1F57-41A7-B36B-68DF2FADB6B4}" destId="{320662FA-E3B8-441B-A494-7CBE1F62BF19}" srcOrd="2" destOrd="0" presId="urn:microsoft.com/office/officeart/2008/layout/LinedList"/>
    <dgm:cxn modelId="{7BAD307A-07AD-41DB-9A08-23D979CA6B60}" type="presParOf" srcId="{8F7B5FCF-1F57-41A7-B36B-68DF2FADB6B4}" destId="{3E128EB5-F855-48CB-B954-A5FF79DF5174}" srcOrd="3" destOrd="0" presId="urn:microsoft.com/office/officeart/2008/layout/LinedList"/>
    <dgm:cxn modelId="{EB19B2F5-1B44-41C4-B175-36D8B2149414}" type="presParOf" srcId="{3E128EB5-F855-48CB-B954-A5FF79DF5174}" destId="{A51A0C3C-DE17-4E5B-81DF-0B5DF0403F93}" srcOrd="0" destOrd="0" presId="urn:microsoft.com/office/officeart/2008/layout/LinedList"/>
    <dgm:cxn modelId="{87676A42-C818-4C6C-B8AE-187A314AA339}" type="presParOf" srcId="{3E128EB5-F855-48CB-B954-A5FF79DF5174}" destId="{DFEA7431-4979-4A85-9725-363D44E06A01}" srcOrd="1" destOrd="0" presId="urn:microsoft.com/office/officeart/2008/layout/LinedList"/>
    <dgm:cxn modelId="{C3D1BB16-DD0C-41C0-8582-D5942805156D}" type="presParOf" srcId="{8F7B5FCF-1F57-41A7-B36B-68DF2FADB6B4}" destId="{DDCA4B15-4B37-48CB-97C5-D679516CDD80}" srcOrd="4" destOrd="0" presId="urn:microsoft.com/office/officeart/2008/layout/LinedList"/>
    <dgm:cxn modelId="{560EEEF3-9638-4C01-AAD5-8295F4D574D8}" type="presParOf" srcId="{8F7B5FCF-1F57-41A7-B36B-68DF2FADB6B4}" destId="{E09879E4-9060-49DF-82E8-ADEB67058242}" srcOrd="5" destOrd="0" presId="urn:microsoft.com/office/officeart/2008/layout/LinedList"/>
    <dgm:cxn modelId="{CD99475F-F259-4943-AB87-6FF2B581370F}" type="presParOf" srcId="{E09879E4-9060-49DF-82E8-ADEB67058242}" destId="{A77D1994-03C9-4231-91C9-4ABC33D4C44F}" srcOrd="0" destOrd="0" presId="urn:microsoft.com/office/officeart/2008/layout/LinedList"/>
    <dgm:cxn modelId="{69724DC3-713E-46FA-83A9-099FA535E8E8}" type="presParOf" srcId="{E09879E4-9060-49DF-82E8-ADEB67058242}" destId="{D1603F3D-5EBC-47BF-995D-EE6B9AC463EA}" srcOrd="1" destOrd="0" presId="urn:microsoft.com/office/officeart/2008/layout/LinedList"/>
    <dgm:cxn modelId="{A903AFDA-E18E-4DCC-9F8D-654B7C2481DE}" type="presParOf" srcId="{8F7B5FCF-1F57-41A7-B36B-68DF2FADB6B4}" destId="{5CAE8DD7-C438-4E42-B795-3E7830B70F57}" srcOrd="6" destOrd="0" presId="urn:microsoft.com/office/officeart/2008/layout/LinedList"/>
    <dgm:cxn modelId="{C8CB5BA6-327C-41AC-9800-2198955B57AB}" type="presParOf" srcId="{8F7B5FCF-1F57-41A7-B36B-68DF2FADB6B4}" destId="{586D7FB5-1349-4F12-94E8-9CD5F7AD807B}" srcOrd="7" destOrd="0" presId="urn:microsoft.com/office/officeart/2008/layout/LinedList"/>
    <dgm:cxn modelId="{216B2914-830E-4E2D-A558-8A50B9C7E20C}" type="presParOf" srcId="{586D7FB5-1349-4F12-94E8-9CD5F7AD807B}" destId="{8740FD0C-1910-4D2A-BA6B-420694971EAD}" srcOrd="0" destOrd="0" presId="urn:microsoft.com/office/officeart/2008/layout/LinedList"/>
    <dgm:cxn modelId="{11672C23-3B8C-4543-8287-77D655420834}" type="presParOf" srcId="{586D7FB5-1349-4F12-94E8-9CD5F7AD807B}" destId="{F9A1C907-AB56-43F7-9D73-FC33CD6B10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11DF05-F6C6-4FC2-89E8-88D8F32AFC2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AED41A-4506-4219-8206-6CBFD4AA5E70}">
      <dgm:prSet/>
      <dgm:spPr/>
      <dgm:t>
        <a:bodyPr/>
        <a:lstStyle/>
        <a:p>
          <a:r>
            <a:rPr lang="ko-KR"/>
            <a:t>거동이 불편한 노인의 병원 이용자 증가</a:t>
          </a:r>
          <a:endParaRPr lang="en-US"/>
        </a:p>
      </dgm:t>
    </dgm:pt>
    <dgm:pt modelId="{F22CAE4C-6362-4A15-B01F-C6157E8B74A6}" type="parTrans" cxnId="{08B6363E-1F11-4878-8C8E-B8023A4FB99D}">
      <dgm:prSet/>
      <dgm:spPr/>
      <dgm:t>
        <a:bodyPr/>
        <a:lstStyle/>
        <a:p>
          <a:endParaRPr lang="en-US"/>
        </a:p>
      </dgm:t>
    </dgm:pt>
    <dgm:pt modelId="{8DAE9A9F-AFC3-44B5-A356-37FEB7556D03}" type="sibTrans" cxnId="{08B6363E-1F11-4878-8C8E-B8023A4FB99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A1902D5-54D8-4AC1-B55C-3D9169BB3C79}">
      <dgm:prSet/>
      <dgm:spPr/>
      <dgm:t>
        <a:bodyPr/>
        <a:lstStyle/>
        <a:p>
          <a:r>
            <a:rPr lang="ko-KR"/>
            <a:t>한 부모가정이나 병원 동행이 어려운 환경에 있는 아동도 믿고 안전하게 이용</a:t>
          </a:r>
          <a:endParaRPr lang="en-US"/>
        </a:p>
      </dgm:t>
    </dgm:pt>
    <dgm:pt modelId="{4246D37A-9167-4941-998C-5E74496F56FC}" type="parTrans" cxnId="{3F794252-84E3-468C-BFA4-992EB970EFE9}">
      <dgm:prSet/>
      <dgm:spPr/>
      <dgm:t>
        <a:bodyPr/>
        <a:lstStyle/>
        <a:p>
          <a:endParaRPr lang="en-US"/>
        </a:p>
      </dgm:t>
    </dgm:pt>
    <dgm:pt modelId="{396CBAB3-4ACC-4000-850F-15B40EF3DBEF}" type="sibTrans" cxnId="{3F794252-84E3-468C-BFA4-992EB970EF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0A96A0B-CBF6-4E8B-9260-1CBEC7456D1D}">
      <dgm:prSet/>
      <dgm:spPr/>
      <dgm:t>
        <a:bodyPr/>
        <a:lstStyle/>
        <a:p>
          <a:r>
            <a:rPr lang="ko-KR"/>
            <a:t>병원 수요 인원 증가로 지방의 병원 이용자 수 증가 및 활성화</a:t>
          </a:r>
          <a:endParaRPr lang="en-US"/>
        </a:p>
      </dgm:t>
    </dgm:pt>
    <dgm:pt modelId="{2BC86768-83EA-422B-B241-0594D67A6852}" type="parTrans" cxnId="{A1505D6B-55A8-4B8C-9CC4-7D81ED2497F0}">
      <dgm:prSet/>
      <dgm:spPr/>
      <dgm:t>
        <a:bodyPr/>
        <a:lstStyle/>
        <a:p>
          <a:endParaRPr lang="en-US"/>
        </a:p>
      </dgm:t>
    </dgm:pt>
    <dgm:pt modelId="{E63B51A8-B25B-4CE5-9F24-90E2A8FAE0A1}" type="sibTrans" cxnId="{A1505D6B-55A8-4B8C-9CC4-7D81ED2497F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D8340C5-ED62-4EDD-9933-FAD8AA0E4F94}">
      <dgm:prSet/>
      <dgm:spPr/>
      <dgm:t>
        <a:bodyPr/>
        <a:lstStyle/>
        <a:p>
          <a:r>
            <a:rPr lang="ko-KR"/>
            <a:t>경북</a:t>
          </a:r>
          <a:r>
            <a:rPr lang="en-US"/>
            <a:t>, </a:t>
          </a:r>
          <a:r>
            <a:rPr lang="ko-KR"/>
            <a:t>대구의 사회복지사</a:t>
          </a:r>
          <a:r>
            <a:rPr lang="en-US"/>
            <a:t>, </a:t>
          </a:r>
          <a:r>
            <a:rPr lang="ko-KR"/>
            <a:t>요양보호사 등 일자리 증가</a:t>
          </a:r>
          <a:endParaRPr lang="en-US"/>
        </a:p>
      </dgm:t>
    </dgm:pt>
    <dgm:pt modelId="{06590241-0E83-47E4-9F4A-1179EAF3DB55}" type="parTrans" cxnId="{687AA09E-3374-4EFD-AA26-745177A9226A}">
      <dgm:prSet/>
      <dgm:spPr/>
      <dgm:t>
        <a:bodyPr/>
        <a:lstStyle/>
        <a:p>
          <a:endParaRPr lang="en-US"/>
        </a:p>
      </dgm:t>
    </dgm:pt>
    <dgm:pt modelId="{C285421A-56ED-4773-9D80-5BA5C8D368BD}" type="sibTrans" cxnId="{687AA09E-3374-4EFD-AA26-745177A9226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3D68471-C9C2-46BE-A593-AF2DBE767D6C}">
      <dgm:prSet/>
      <dgm:spPr/>
      <dgm:t>
        <a:bodyPr/>
        <a:lstStyle/>
        <a:p>
          <a:r>
            <a:rPr lang="ko-KR"/>
            <a:t>추후 앱으로 연동하여 휴대성과 편리함</a:t>
          </a:r>
          <a:endParaRPr lang="en-US"/>
        </a:p>
      </dgm:t>
    </dgm:pt>
    <dgm:pt modelId="{A4FA8A3E-64B9-4F5E-B8ED-E89CF6C5B10C}" type="parTrans" cxnId="{67B3C84B-8C3F-41CF-8599-0A5B59229618}">
      <dgm:prSet/>
      <dgm:spPr/>
      <dgm:t>
        <a:bodyPr/>
        <a:lstStyle/>
        <a:p>
          <a:endParaRPr lang="en-US"/>
        </a:p>
      </dgm:t>
    </dgm:pt>
    <dgm:pt modelId="{805E7C9C-FD84-4298-8F0C-0BD91E456756}" type="sibTrans" cxnId="{67B3C84B-8C3F-41CF-8599-0A5B5922961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CFFFE8B-F43A-4BFC-9E4E-A5FD784138AD}" type="pres">
      <dgm:prSet presAssocID="{5B11DF05-F6C6-4FC2-89E8-88D8F32AFC23}" presName="Name0" presStyleCnt="0">
        <dgm:presLayoutVars>
          <dgm:animLvl val="lvl"/>
          <dgm:resizeHandles val="exact"/>
        </dgm:presLayoutVars>
      </dgm:prSet>
      <dgm:spPr/>
    </dgm:pt>
    <dgm:pt modelId="{74B3142A-3BE6-4802-8E95-3C5B775E17BD}" type="pres">
      <dgm:prSet presAssocID="{19AED41A-4506-4219-8206-6CBFD4AA5E70}" presName="compositeNode" presStyleCnt="0">
        <dgm:presLayoutVars>
          <dgm:bulletEnabled val="1"/>
        </dgm:presLayoutVars>
      </dgm:prSet>
      <dgm:spPr/>
    </dgm:pt>
    <dgm:pt modelId="{6832DE90-C3DA-4401-8BCD-D2BD246839EA}" type="pres">
      <dgm:prSet presAssocID="{19AED41A-4506-4219-8206-6CBFD4AA5E70}" presName="bgRect" presStyleLbl="bgAccFollowNode1" presStyleIdx="0" presStyleCnt="5"/>
      <dgm:spPr/>
    </dgm:pt>
    <dgm:pt modelId="{AD07A239-2F2A-4AF6-B755-B05A3E2318E9}" type="pres">
      <dgm:prSet presAssocID="{8DAE9A9F-AFC3-44B5-A356-37FEB7556D03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FAC78063-4DB5-48AE-B9E3-120FDABE5EE6}" type="pres">
      <dgm:prSet presAssocID="{19AED41A-4506-4219-8206-6CBFD4AA5E70}" presName="bottomLine" presStyleLbl="alignNode1" presStyleIdx="1" presStyleCnt="10">
        <dgm:presLayoutVars/>
      </dgm:prSet>
      <dgm:spPr/>
    </dgm:pt>
    <dgm:pt modelId="{DA4D61ED-0E6C-4737-97FC-A983DC92C120}" type="pres">
      <dgm:prSet presAssocID="{19AED41A-4506-4219-8206-6CBFD4AA5E70}" presName="nodeText" presStyleLbl="bgAccFollowNode1" presStyleIdx="0" presStyleCnt="5">
        <dgm:presLayoutVars>
          <dgm:bulletEnabled val="1"/>
        </dgm:presLayoutVars>
      </dgm:prSet>
      <dgm:spPr/>
    </dgm:pt>
    <dgm:pt modelId="{05A554CA-EE56-4005-A9D2-AE8C48961965}" type="pres">
      <dgm:prSet presAssocID="{8DAE9A9F-AFC3-44B5-A356-37FEB7556D03}" presName="sibTrans" presStyleCnt="0"/>
      <dgm:spPr/>
    </dgm:pt>
    <dgm:pt modelId="{30484CE5-8AB2-406C-AC58-951CC208FC31}" type="pres">
      <dgm:prSet presAssocID="{1A1902D5-54D8-4AC1-B55C-3D9169BB3C79}" presName="compositeNode" presStyleCnt="0">
        <dgm:presLayoutVars>
          <dgm:bulletEnabled val="1"/>
        </dgm:presLayoutVars>
      </dgm:prSet>
      <dgm:spPr/>
    </dgm:pt>
    <dgm:pt modelId="{EDA59816-A5E6-44B3-B45A-AE4C1F11F8A4}" type="pres">
      <dgm:prSet presAssocID="{1A1902D5-54D8-4AC1-B55C-3D9169BB3C79}" presName="bgRect" presStyleLbl="bgAccFollowNode1" presStyleIdx="1" presStyleCnt="5"/>
      <dgm:spPr/>
    </dgm:pt>
    <dgm:pt modelId="{6FA08B12-31E3-41A8-81B0-9DECEFD01F5E}" type="pres">
      <dgm:prSet presAssocID="{396CBAB3-4ACC-4000-850F-15B40EF3DBE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40923413-D88C-40CA-A2E1-8442B12B29C6}" type="pres">
      <dgm:prSet presAssocID="{1A1902D5-54D8-4AC1-B55C-3D9169BB3C79}" presName="bottomLine" presStyleLbl="alignNode1" presStyleIdx="3" presStyleCnt="10">
        <dgm:presLayoutVars/>
      </dgm:prSet>
      <dgm:spPr/>
    </dgm:pt>
    <dgm:pt modelId="{0A1878D5-6EFC-4C37-BF0C-DF0EC9308B28}" type="pres">
      <dgm:prSet presAssocID="{1A1902D5-54D8-4AC1-B55C-3D9169BB3C79}" presName="nodeText" presStyleLbl="bgAccFollowNode1" presStyleIdx="1" presStyleCnt="5">
        <dgm:presLayoutVars>
          <dgm:bulletEnabled val="1"/>
        </dgm:presLayoutVars>
      </dgm:prSet>
      <dgm:spPr/>
    </dgm:pt>
    <dgm:pt modelId="{71A83BE8-63BB-42F4-A927-46658932A04A}" type="pres">
      <dgm:prSet presAssocID="{396CBAB3-4ACC-4000-850F-15B40EF3DBEF}" presName="sibTrans" presStyleCnt="0"/>
      <dgm:spPr/>
    </dgm:pt>
    <dgm:pt modelId="{BDE27A2D-98EE-40AB-87AC-474EB6F63694}" type="pres">
      <dgm:prSet presAssocID="{B0A96A0B-CBF6-4E8B-9260-1CBEC7456D1D}" presName="compositeNode" presStyleCnt="0">
        <dgm:presLayoutVars>
          <dgm:bulletEnabled val="1"/>
        </dgm:presLayoutVars>
      </dgm:prSet>
      <dgm:spPr/>
    </dgm:pt>
    <dgm:pt modelId="{24419B13-70F6-4F9A-A1BC-D5CA1EAABEAD}" type="pres">
      <dgm:prSet presAssocID="{B0A96A0B-CBF6-4E8B-9260-1CBEC7456D1D}" presName="bgRect" presStyleLbl="bgAccFollowNode1" presStyleIdx="2" presStyleCnt="5"/>
      <dgm:spPr/>
    </dgm:pt>
    <dgm:pt modelId="{20733ADC-0ABF-4EB3-9895-ED1698AD53AD}" type="pres">
      <dgm:prSet presAssocID="{E63B51A8-B25B-4CE5-9F24-90E2A8FAE0A1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E44CC7C-81F1-4504-A4B4-1980CFF2E96A}" type="pres">
      <dgm:prSet presAssocID="{B0A96A0B-CBF6-4E8B-9260-1CBEC7456D1D}" presName="bottomLine" presStyleLbl="alignNode1" presStyleIdx="5" presStyleCnt="10">
        <dgm:presLayoutVars/>
      </dgm:prSet>
      <dgm:spPr/>
    </dgm:pt>
    <dgm:pt modelId="{9EADB5C0-F089-4D17-B339-D3BAAA9A810E}" type="pres">
      <dgm:prSet presAssocID="{B0A96A0B-CBF6-4E8B-9260-1CBEC7456D1D}" presName="nodeText" presStyleLbl="bgAccFollowNode1" presStyleIdx="2" presStyleCnt="5">
        <dgm:presLayoutVars>
          <dgm:bulletEnabled val="1"/>
        </dgm:presLayoutVars>
      </dgm:prSet>
      <dgm:spPr/>
    </dgm:pt>
    <dgm:pt modelId="{390363C3-9709-473C-B7F7-A2787D6DEDA1}" type="pres">
      <dgm:prSet presAssocID="{E63B51A8-B25B-4CE5-9F24-90E2A8FAE0A1}" presName="sibTrans" presStyleCnt="0"/>
      <dgm:spPr/>
    </dgm:pt>
    <dgm:pt modelId="{6729D62D-069C-4C99-A090-68BD6089EBE1}" type="pres">
      <dgm:prSet presAssocID="{5D8340C5-ED62-4EDD-9933-FAD8AA0E4F94}" presName="compositeNode" presStyleCnt="0">
        <dgm:presLayoutVars>
          <dgm:bulletEnabled val="1"/>
        </dgm:presLayoutVars>
      </dgm:prSet>
      <dgm:spPr/>
    </dgm:pt>
    <dgm:pt modelId="{BEAAE1DF-1388-4634-AEB3-AD4B2D03B24C}" type="pres">
      <dgm:prSet presAssocID="{5D8340C5-ED62-4EDD-9933-FAD8AA0E4F94}" presName="bgRect" presStyleLbl="bgAccFollowNode1" presStyleIdx="3" presStyleCnt="5"/>
      <dgm:spPr/>
    </dgm:pt>
    <dgm:pt modelId="{E9F5B811-54BB-4DAB-9B46-AB45F84827A6}" type="pres">
      <dgm:prSet presAssocID="{C285421A-56ED-4773-9D80-5BA5C8D368BD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BC2E0440-9143-43F2-BC73-4CF98C27574F}" type="pres">
      <dgm:prSet presAssocID="{5D8340C5-ED62-4EDD-9933-FAD8AA0E4F94}" presName="bottomLine" presStyleLbl="alignNode1" presStyleIdx="7" presStyleCnt="10">
        <dgm:presLayoutVars/>
      </dgm:prSet>
      <dgm:spPr/>
    </dgm:pt>
    <dgm:pt modelId="{CBA9E5FA-5671-47C8-A33C-FA80DC5432E6}" type="pres">
      <dgm:prSet presAssocID="{5D8340C5-ED62-4EDD-9933-FAD8AA0E4F94}" presName="nodeText" presStyleLbl="bgAccFollowNode1" presStyleIdx="3" presStyleCnt="5">
        <dgm:presLayoutVars>
          <dgm:bulletEnabled val="1"/>
        </dgm:presLayoutVars>
      </dgm:prSet>
      <dgm:spPr/>
    </dgm:pt>
    <dgm:pt modelId="{F65ABF08-5E1E-4703-9CD0-E0922D1C8438}" type="pres">
      <dgm:prSet presAssocID="{C285421A-56ED-4773-9D80-5BA5C8D368BD}" presName="sibTrans" presStyleCnt="0"/>
      <dgm:spPr/>
    </dgm:pt>
    <dgm:pt modelId="{D694BA8B-1BC8-439A-B6C7-915D9338965E}" type="pres">
      <dgm:prSet presAssocID="{63D68471-C9C2-46BE-A593-AF2DBE767D6C}" presName="compositeNode" presStyleCnt="0">
        <dgm:presLayoutVars>
          <dgm:bulletEnabled val="1"/>
        </dgm:presLayoutVars>
      </dgm:prSet>
      <dgm:spPr/>
    </dgm:pt>
    <dgm:pt modelId="{B7C03B2C-A012-45B1-A9FE-AD39FF32D612}" type="pres">
      <dgm:prSet presAssocID="{63D68471-C9C2-46BE-A593-AF2DBE767D6C}" presName="bgRect" presStyleLbl="bgAccFollowNode1" presStyleIdx="4" presStyleCnt="5"/>
      <dgm:spPr/>
    </dgm:pt>
    <dgm:pt modelId="{0CF62094-41B2-4037-9A60-F2491B3298C8}" type="pres">
      <dgm:prSet presAssocID="{805E7C9C-FD84-4298-8F0C-0BD91E45675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AEBDE78-42DC-4C5A-97E0-F77B0B8B5E84}" type="pres">
      <dgm:prSet presAssocID="{63D68471-C9C2-46BE-A593-AF2DBE767D6C}" presName="bottomLine" presStyleLbl="alignNode1" presStyleIdx="9" presStyleCnt="10">
        <dgm:presLayoutVars/>
      </dgm:prSet>
      <dgm:spPr/>
    </dgm:pt>
    <dgm:pt modelId="{72D4EC4A-2D9E-4C8D-A60E-2033492DD6F1}" type="pres">
      <dgm:prSet presAssocID="{63D68471-C9C2-46BE-A593-AF2DBE767D6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99CE6A0F-6C98-4961-AE59-E64999AA469D}" type="presOf" srcId="{C285421A-56ED-4773-9D80-5BA5C8D368BD}" destId="{E9F5B811-54BB-4DAB-9B46-AB45F84827A6}" srcOrd="0" destOrd="0" presId="urn:microsoft.com/office/officeart/2016/7/layout/BasicLinearProcessNumbered"/>
    <dgm:cxn modelId="{C6C1211C-C663-4644-A0E7-1E6827D0FFED}" type="presOf" srcId="{1A1902D5-54D8-4AC1-B55C-3D9169BB3C79}" destId="{0A1878D5-6EFC-4C37-BF0C-DF0EC9308B28}" srcOrd="1" destOrd="0" presId="urn:microsoft.com/office/officeart/2016/7/layout/BasicLinearProcessNumbered"/>
    <dgm:cxn modelId="{5C840532-A545-4153-A0E7-28C2F6A23792}" type="presOf" srcId="{1A1902D5-54D8-4AC1-B55C-3D9169BB3C79}" destId="{EDA59816-A5E6-44B3-B45A-AE4C1F11F8A4}" srcOrd="0" destOrd="0" presId="urn:microsoft.com/office/officeart/2016/7/layout/BasicLinearProcessNumbered"/>
    <dgm:cxn modelId="{08B6363E-1F11-4878-8C8E-B8023A4FB99D}" srcId="{5B11DF05-F6C6-4FC2-89E8-88D8F32AFC23}" destId="{19AED41A-4506-4219-8206-6CBFD4AA5E70}" srcOrd="0" destOrd="0" parTransId="{F22CAE4C-6362-4A15-B01F-C6157E8B74A6}" sibTransId="{8DAE9A9F-AFC3-44B5-A356-37FEB7556D03}"/>
    <dgm:cxn modelId="{FC3F1F5C-6CBA-4842-8D2A-BA9D03042F1C}" type="presOf" srcId="{5D8340C5-ED62-4EDD-9933-FAD8AA0E4F94}" destId="{CBA9E5FA-5671-47C8-A33C-FA80DC5432E6}" srcOrd="1" destOrd="0" presId="urn:microsoft.com/office/officeart/2016/7/layout/BasicLinearProcessNumbered"/>
    <dgm:cxn modelId="{5B89D945-6B25-418C-A82F-054A0DC954E0}" type="presOf" srcId="{63D68471-C9C2-46BE-A593-AF2DBE767D6C}" destId="{B7C03B2C-A012-45B1-A9FE-AD39FF32D612}" srcOrd="0" destOrd="0" presId="urn:microsoft.com/office/officeart/2016/7/layout/BasicLinearProcessNumbered"/>
    <dgm:cxn modelId="{D4453646-893A-456D-A901-EA6C65458AC2}" type="presOf" srcId="{19AED41A-4506-4219-8206-6CBFD4AA5E70}" destId="{6832DE90-C3DA-4401-8BCD-D2BD246839EA}" srcOrd="0" destOrd="0" presId="urn:microsoft.com/office/officeart/2016/7/layout/BasicLinearProcessNumbered"/>
    <dgm:cxn modelId="{A1505D6B-55A8-4B8C-9CC4-7D81ED2497F0}" srcId="{5B11DF05-F6C6-4FC2-89E8-88D8F32AFC23}" destId="{B0A96A0B-CBF6-4E8B-9260-1CBEC7456D1D}" srcOrd="2" destOrd="0" parTransId="{2BC86768-83EA-422B-B241-0594D67A6852}" sibTransId="{E63B51A8-B25B-4CE5-9F24-90E2A8FAE0A1}"/>
    <dgm:cxn modelId="{67B3C84B-8C3F-41CF-8599-0A5B59229618}" srcId="{5B11DF05-F6C6-4FC2-89E8-88D8F32AFC23}" destId="{63D68471-C9C2-46BE-A593-AF2DBE767D6C}" srcOrd="4" destOrd="0" parTransId="{A4FA8A3E-64B9-4F5E-B8ED-E89CF6C5B10C}" sibTransId="{805E7C9C-FD84-4298-8F0C-0BD91E456756}"/>
    <dgm:cxn modelId="{3F794252-84E3-468C-BFA4-992EB970EFE9}" srcId="{5B11DF05-F6C6-4FC2-89E8-88D8F32AFC23}" destId="{1A1902D5-54D8-4AC1-B55C-3D9169BB3C79}" srcOrd="1" destOrd="0" parTransId="{4246D37A-9167-4941-998C-5E74496F56FC}" sibTransId="{396CBAB3-4ACC-4000-850F-15B40EF3DBEF}"/>
    <dgm:cxn modelId="{73F79653-A79B-4969-8B7A-41BAB8D0BDF8}" type="presOf" srcId="{396CBAB3-4ACC-4000-850F-15B40EF3DBEF}" destId="{6FA08B12-31E3-41A8-81B0-9DECEFD01F5E}" srcOrd="0" destOrd="0" presId="urn:microsoft.com/office/officeart/2016/7/layout/BasicLinearProcessNumbered"/>
    <dgm:cxn modelId="{C8353258-DF5C-4A4D-A9B9-2F243ACB31C7}" type="presOf" srcId="{19AED41A-4506-4219-8206-6CBFD4AA5E70}" destId="{DA4D61ED-0E6C-4737-97FC-A983DC92C120}" srcOrd="1" destOrd="0" presId="urn:microsoft.com/office/officeart/2016/7/layout/BasicLinearProcessNumbered"/>
    <dgm:cxn modelId="{C0E86E96-8E21-4D53-B7BF-5A7065FB8EF1}" type="presOf" srcId="{5B11DF05-F6C6-4FC2-89E8-88D8F32AFC23}" destId="{7CFFFE8B-F43A-4BFC-9E4E-A5FD784138AD}" srcOrd="0" destOrd="0" presId="urn:microsoft.com/office/officeart/2016/7/layout/BasicLinearProcessNumbered"/>
    <dgm:cxn modelId="{687AA09E-3374-4EFD-AA26-745177A9226A}" srcId="{5B11DF05-F6C6-4FC2-89E8-88D8F32AFC23}" destId="{5D8340C5-ED62-4EDD-9933-FAD8AA0E4F94}" srcOrd="3" destOrd="0" parTransId="{06590241-0E83-47E4-9F4A-1179EAF3DB55}" sibTransId="{C285421A-56ED-4773-9D80-5BA5C8D368BD}"/>
    <dgm:cxn modelId="{04B42DA1-5556-419A-A5F7-8853BAB64892}" type="presOf" srcId="{805E7C9C-FD84-4298-8F0C-0BD91E456756}" destId="{0CF62094-41B2-4037-9A60-F2491B3298C8}" srcOrd="0" destOrd="0" presId="urn:microsoft.com/office/officeart/2016/7/layout/BasicLinearProcessNumbered"/>
    <dgm:cxn modelId="{1DA509AE-DB31-4A6E-9BE3-A5D59416BBA6}" type="presOf" srcId="{63D68471-C9C2-46BE-A593-AF2DBE767D6C}" destId="{72D4EC4A-2D9E-4C8D-A60E-2033492DD6F1}" srcOrd="1" destOrd="0" presId="urn:microsoft.com/office/officeart/2016/7/layout/BasicLinearProcessNumbered"/>
    <dgm:cxn modelId="{4DFD8AB9-1B41-4999-9749-B59265D746CA}" type="presOf" srcId="{B0A96A0B-CBF6-4E8B-9260-1CBEC7456D1D}" destId="{9EADB5C0-F089-4D17-B339-D3BAAA9A810E}" srcOrd="1" destOrd="0" presId="urn:microsoft.com/office/officeart/2016/7/layout/BasicLinearProcessNumbered"/>
    <dgm:cxn modelId="{A6A592CC-411A-4661-87FA-86C0C0A355F5}" type="presOf" srcId="{5D8340C5-ED62-4EDD-9933-FAD8AA0E4F94}" destId="{BEAAE1DF-1388-4634-AEB3-AD4B2D03B24C}" srcOrd="0" destOrd="0" presId="urn:microsoft.com/office/officeart/2016/7/layout/BasicLinearProcessNumbered"/>
    <dgm:cxn modelId="{EB621ADF-03F0-47D1-AFF1-B1BD9A884951}" type="presOf" srcId="{E63B51A8-B25B-4CE5-9F24-90E2A8FAE0A1}" destId="{20733ADC-0ABF-4EB3-9895-ED1698AD53AD}" srcOrd="0" destOrd="0" presId="urn:microsoft.com/office/officeart/2016/7/layout/BasicLinearProcessNumbered"/>
    <dgm:cxn modelId="{B8513DE4-9EED-4AB1-B150-A241082F63EC}" type="presOf" srcId="{B0A96A0B-CBF6-4E8B-9260-1CBEC7456D1D}" destId="{24419B13-70F6-4F9A-A1BC-D5CA1EAABEAD}" srcOrd="0" destOrd="0" presId="urn:microsoft.com/office/officeart/2016/7/layout/BasicLinearProcessNumbered"/>
    <dgm:cxn modelId="{8C4FF3E4-750B-4E93-99C5-0FB4C492838C}" type="presOf" srcId="{8DAE9A9F-AFC3-44B5-A356-37FEB7556D03}" destId="{AD07A239-2F2A-4AF6-B755-B05A3E2318E9}" srcOrd="0" destOrd="0" presId="urn:microsoft.com/office/officeart/2016/7/layout/BasicLinearProcessNumbered"/>
    <dgm:cxn modelId="{6D2973E0-C043-4244-97FF-A34110F47D93}" type="presParOf" srcId="{7CFFFE8B-F43A-4BFC-9E4E-A5FD784138AD}" destId="{74B3142A-3BE6-4802-8E95-3C5B775E17BD}" srcOrd="0" destOrd="0" presId="urn:microsoft.com/office/officeart/2016/7/layout/BasicLinearProcessNumbered"/>
    <dgm:cxn modelId="{0EA8D334-2D95-475A-A051-01D46181BF5B}" type="presParOf" srcId="{74B3142A-3BE6-4802-8E95-3C5B775E17BD}" destId="{6832DE90-C3DA-4401-8BCD-D2BD246839EA}" srcOrd="0" destOrd="0" presId="urn:microsoft.com/office/officeart/2016/7/layout/BasicLinearProcessNumbered"/>
    <dgm:cxn modelId="{5298B2EA-2E53-4166-B92F-7DB5FA9B3058}" type="presParOf" srcId="{74B3142A-3BE6-4802-8E95-3C5B775E17BD}" destId="{AD07A239-2F2A-4AF6-B755-B05A3E2318E9}" srcOrd="1" destOrd="0" presId="urn:microsoft.com/office/officeart/2016/7/layout/BasicLinearProcessNumbered"/>
    <dgm:cxn modelId="{FE92BBED-8FB6-4DA1-B7AD-179F1C2CCD25}" type="presParOf" srcId="{74B3142A-3BE6-4802-8E95-3C5B775E17BD}" destId="{FAC78063-4DB5-48AE-B9E3-120FDABE5EE6}" srcOrd="2" destOrd="0" presId="urn:microsoft.com/office/officeart/2016/7/layout/BasicLinearProcessNumbered"/>
    <dgm:cxn modelId="{C426BF4B-F057-4E0A-952D-73399B961947}" type="presParOf" srcId="{74B3142A-3BE6-4802-8E95-3C5B775E17BD}" destId="{DA4D61ED-0E6C-4737-97FC-A983DC92C120}" srcOrd="3" destOrd="0" presId="urn:microsoft.com/office/officeart/2016/7/layout/BasicLinearProcessNumbered"/>
    <dgm:cxn modelId="{AE2B6D74-FE06-4326-A19F-5DBDD6110894}" type="presParOf" srcId="{7CFFFE8B-F43A-4BFC-9E4E-A5FD784138AD}" destId="{05A554CA-EE56-4005-A9D2-AE8C48961965}" srcOrd="1" destOrd="0" presId="urn:microsoft.com/office/officeart/2016/7/layout/BasicLinearProcessNumbered"/>
    <dgm:cxn modelId="{BDF3DDF5-C29D-4F02-8992-CBF049F841D8}" type="presParOf" srcId="{7CFFFE8B-F43A-4BFC-9E4E-A5FD784138AD}" destId="{30484CE5-8AB2-406C-AC58-951CC208FC31}" srcOrd="2" destOrd="0" presId="urn:microsoft.com/office/officeart/2016/7/layout/BasicLinearProcessNumbered"/>
    <dgm:cxn modelId="{CE4B1457-68DA-4B14-BE6D-33214D4E20A5}" type="presParOf" srcId="{30484CE5-8AB2-406C-AC58-951CC208FC31}" destId="{EDA59816-A5E6-44B3-B45A-AE4C1F11F8A4}" srcOrd="0" destOrd="0" presId="urn:microsoft.com/office/officeart/2016/7/layout/BasicLinearProcessNumbered"/>
    <dgm:cxn modelId="{7B4CA1A6-4619-4E67-B07B-07F28B093728}" type="presParOf" srcId="{30484CE5-8AB2-406C-AC58-951CC208FC31}" destId="{6FA08B12-31E3-41A8-81B0-9DECEFD01F5E}" srcOrd="1" destOrd="0" presId="urn:microsoft.com/office/officeart/2016/7/layout/BasicLinearProcessNumbered"/>
    <dgm:cxn modelId="{4770D11C-8B33-4F7B-B7F2-6DDF93751326}" type="presParOf" srcId="{30484CE5-8AB2-406C-AC58-951CC208FC31}" destId="{40923413-D88C-40CA-A2E1-8442B12B29C6}" srcOrd="2" destOrd="0" presId="urn:microsoft.com/office/officeart/2016/7/layout/BasicLinearProcessNumbered"/>
    <dgm:cxn modelId="{A605E9EE-DCF5-499F-8DE5-CC7B08408D1A}" type="presParOf" srcId="{30484CE5-8AB2-406C-AC58-951CC208FC31}" destId="{0A1878D5-6EFC-4C37-BF0C-DF0EC9308B28}" srcOrd="3" destOrd="0" presId="urn:microsoft.com/office/officeart/2016/7/layout/BasicLinearProcessNumbered"/>
    <dgm:cxn modelId="{C65B6ECB-2286-4A86-A36B-5119438C39B8}" type="presParOf" srcId="{7CFFFE8B-F43A-4BFC-9E4E-A5FD784138AD}" destId="{71A83BE8-63BB-42F4-A927-46658932A04A}" srcOrd="3" destOrd="0" presId="urn:microsoft.com/office/officeart/2016/7/layout/BasicLinearProcessNumbered"/>
    <dgm:cxn modelId="{A08087D6-1994-4EA2-9353-527F6503F7B1}" type="presParOf" srcId="{7CFFFE8B-F43A-4BFC-9E4E-A5FD784138AD}" destId="{BDE27A2D-98EE-40AB-87AC-474EB6F63694}" srcOrd="4" destOrd="0" presId="urn:microsoft.com/office/officeart/2016/7/layout/BasicLinearProcessNumbered"/>
    <dgm:cxn modelId="{C945616B-2537-41F1-A041-84FC627D9899}" type="presParOf" srcId="{BDE27A2D-98EE-40AB-87AC-474EB6F63694}" destId="{24419B13-70F6-4F9A-A1BC-D5CA1EAABEAD}" srcOrd="0" destOrd="0" presId="urn:microsoft.com/office/officeart/2016/7/layout/BasicLinearProcessNumbered"/>
    <dgm:cxn modelId="{22D6BA1D-C86A-41B4-9C7F-AC3405C3D960}" type="presParOf" srcId="{BDE27A2D-98EE-40AB-87AC-474EB6F63694}" destId="{20733ADC-0ABF-4EB3-9895-ED1698AD53AD}" srcOrd="1" destOrd="0" presId="urn:microsoft.com/office/officeart/2016/7/layout/BasicLinearProcessNumbered"/>
    <dgm:cxn modelId="{DD2196FA-E95E-4B9D-8E74-6E93A0B1A00A}" type="presParOf" srcId="{BDE27A2D-98EE-40AB-87AC-474EB6F63694}" destId="{5E44CC7C-81F1-4504-A4B4-1980CFF2E96A}" srcOrd="2" destOrd="0" presId="urn:microsoft.com/office/officeart/2016/7/layout/BasicLinearProcessNumbered"/>
    <dgm:cxn modelId="{FD26361C-28EE-4990-BF8A-2FC61A7B3540}" type="presParOf" srcId="{BDE27A2D-98EE-40AB-87AC-474EB6F63694}" destId="{9EADB5C0-F089-4D17-B339-D3BAAA9A810E}" srcOrd="3" destOrd="0" presId="urn:microsoft.com/office/officeart/2016/7/layout/BasicLinearProcessNumbered"/>
    <dgm:cxn modelId="{4D69772F-F493-4464-BDB6-C8EB2C3F3D7D}" type="presParOf" srcId="{7CFFFE8B-F43A-4BFC-9E4E-A5FD784138AD}" destId="{390363C3-9709-473C-B7F7-A2787D6DEDA1}" srcOrd="5" destOrd="0" presId="urn:microsoft.com/office/officeart/2016/7/layout/BasicLinearProcessNumbered"/>
    <dgm:cxn modelId="{2BC6CA3F-B6ED-4BDC-A141-121422E60499}" type="presParOf" srcId="{7CFFFE8B-F43A-4BFC-9E4E-A5FD784138AD}" destId="{6729D62D-069C-4C99-A090-68BD6089EBE1}" srcOrd="6" destOrd="0" presId="urn:microsoft.com/office/officeart/2016/7/layout/BasicLinearProcessNumbered"/>
    <dgm:cxn modelId="{11C125D1-10C5-4264-9858-B03F06FF9261}" type="presParOf" srcId="{6729D62D-069C-4C99-A090-68BD6089EBE1}" destId="{BEAAE1DF-1388-4634-AEB3-AD4B2D03B24C}" srcOrd="0" destOrd="0" presId="urn:microsoft.com/office/officeart/2016/7/layout/BasicLinearProcessNumbered"/>
    <dgm:cxn modelId="{0FB33BC0-1A7B-44D6-A2E5-9525B31A13BE}" type="presParOf" srcId="{6729D62D-069C-4C99-A090-68BD6089EBE1}" destId="{E9F5B811-54BB-4DAB-9B46-AB45F84827A6}" srcOrd="1" destOrd="0" presId="urn:microsoft.com/office/officeart/2016/7/layout/BasicLinearProcessNumbered"/>
    <dgm:cxn modelId="{8E0624C4-7022-4C9C-8C41-3D07D9EC83E2}" type="presParOf" srcId="{6729D62D-069C-4C99-A090-68BD6089EBE1}" destId="{BC2E0440-9143-43F2-BC73-4CF98C27574F}" srcOrd="2" destOrd="0" presId="urn:microsoft.com/office/officeart/2016/7/layout/BasicLinearProcessNumbered"/>
    <dgm:cxn modelId="{62DC0A84-6B7D-4F61-B26B-C78B06C49D2C}" type="presParOf" srcId="{6729D62D-069C-4C99-A090-68BD6089EBE1}" destId="{CBA9E5FA-5671-47C8-A33C-FA80DC5432E6}" srcOrd="3" destOrd="0" presId="urn:microsoft.com/office/officeart/2016/7/layout/BasicLinearProcessNumbered"/>
    <dgm:cxn modelId="{84CF7564-1909-4721-BD93-8BBF83AF5B49}" type="presParOf" srcId="{7CFFFE8B-F43A-4BFC-9E4E-A5FD784138AD}" destId="{F65ABF08-5E1E-4703-9CD0-E0922D1C8438}" srcOrd="7" destOrd="0" presId="urn:microsoft.com/office/officeart/2016/7/layout/BasicLinearProcessNumbered"/>
    <dgm:cxn modelId="{C81344D0-ECA5-404F-8052-D0F397808253}" type="presParOf" srcId="{7CFFFE8B-F43A-4BFC-9E4E-A5FD784138AD}" destId="{D694BA8B-1BC8-439A-B6C7-915D9338965E}" srcOrd="8" destOrd="0" presId="urn:microsoft.com/office/officeart/2016/7/layout/BasicLinearProcessNumbered"/>
    <dgm:cxn modelId="{D082AADB-86DC-40EE-BECE-11AF07B6DFF7}" type="presParOf" srcId="{D694BA8B-1BC8-439A-B6C7-915D9338965E}" destId="{B7C03B2C-A012-45B1-A9FE-AD39FF32D612}" srcOrd="0" destOrd="0" presId="urn:microsoft.com/office/officeart/2016/7/layout/BasicLinearProcessNumbered"/>
    <dgm:cxn modelId="{3EC50A25-EF0B-4635-8366-AF185B47A114}" type="presParOf" srcId="{D694BA8B-1BC8-439A-B6C7-915D9338965E}" destId="{0CF62094-41B2-4037-9A60-F2491B3298C8}" srcOrd="1" destOrd="0" presId="urn:microsoft.com/office/officeart/2016/7/layout/BasicLinearProcessNumbered"/>
    <dgm:cxn modelId="{D106C812-B199-4B12-A1CB-89B9FF056282}" type="presParOf" srcId="{D694BA8B-1BC8-439A-B6C7-915D9338965E}" destId="{1AEBDE78-42DC-4C5A-97E0-F77B0B8B5E84}" srcOrd="2" destOrd="0" presId="urn:microsoft.com/office/officeart/2016/7/layout/BasicLinearProcessNumbered"/>
    <dgm:cxn modelId="{00AF1828-58FF-4855-AC86-7CF3CA9E032E}" type="presParOf" srcId="{D694BA8B-1BC8-439A-B6C7-915D9338965E}" destId="{72D4EC4A-2D9E-4C8D-A60E-2033492DD6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E1912-8959-48E3-A19A-B3FFC18A18C2}">
      <dsp:nvSpPr>
        <dsp:cNvPr id="0" name=""/>
        <dsp:cNvSpPr/>
      </dsp:nvSpPr>
      <dsp:spPr>
        <a:xfrm>
          <a:off x="0" y="0"/>
          <a:ext cx="74244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6F9BB-A340-4EA3-A197-3A25A23EEDD9}">
      <dsp:nvSpPr>
        <dsp:cNvPr id="0" name=""/>
        <dsp:cNvSpPr/>
      </dsp:nvSpPr>
      <dsp:spPr>
        <a:xfrm>
          <a:off x="0" y="0"/>
          <a:ext cx="7424423" cy="131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신청자 고통에 맞는 병원 매칭</a:t>
          </a:r>
          <a:endParaRPr lang="en-US" sz="3000" kern="1200"/>
        </a:p>
      </dsp:txBody>
      <dsp:txXfrm>
        <a:off x="0" y="0"/>
        <a:ext cx="7424423" cy="1311406"/>
      </dsp:txXfrm>
    </dsp:sp>
    <dsp:sp modelId="{320662FA-E3B8-441B-A494-7CBE1F62BF19}">
      <dsp:nvSpPr>
        <dsp:cNvPr id="0" name=""/>
        <dsp:cNvSpPr/>
      </dsp:nvSpPr>
      <dsp:spPr>
        <a:xfrm>
          <a:off x="0" y="1311406"/>
          <a:ext cx="742442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A0C3C-DE17-4E5B-81DF-0B5DF0403F93}">
      <dsp:nvSpPr>
        <dsp:cNvPr id="0" name=""/>
        <dsp:cNvSpPr/>
      </dsp:nvSpPr>
      <dsp:spPr>
        <a:xfrm>
          <a:off x="0" y="1311406"/>
          <a:ext cx="7424423" cy="131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병원까지 이동</a:t>
          </a:r>
          <a:r>
            <a:rPr lang="en-US" sz="3000" kern="1200"/>
            <a:t>, </a:t>
          </a:r>
          <a:r>
            <a:rPr lang="ko-KR" sz="3000" kern="1200"/>
            <a:t>귀가 모든 서비스 헬퍼가 동행</a:t>
          </a:r>
          <a:endParaRPr lang="en-US" sz="3000" kern="1200"/>
        </a:p>
      </dsp:txBody>
      <dsp:txXfrm>
        <a:off x="0" y="1311406"/>
        <a:ext cx="7424423" cy="1311406"/>
      </dsp:txXfrm>
    </dsp:sp>
    <dsp:sp modelId="{DDCA4B15-4B37-48CB-97C5-D679516CDD80}">
      <dsp:nvSpPr>
        <dsp:cNvPr id="0" name=""/>
        <dsp:cNvSpPr/>
      </dsp:nvSpPr>
      <dsp:spPr>
        <a:xfrm>
          <a:off x="0" y="2622812"/>
          <a:ext cx="742442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D1994-03C9-4231-91C9-4ABC33D4C44F}">
      <dsp:nvSpPr>
        <dsp:cNvPr id="0" name=""/>
        <dsp:cNvSpPr/>
      </dsp:nvSpPr>
      <dsp:spPr>
        <a:xfrm>
          <a:off x="0" y="2622812"/>
          <a:ext cx="7424423" cy="131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보호자에게 진료 결과 전달</a:t>
          </a:r>
          <a:endParaRPr lang="en-US" sz="3000" kern="1200"/>
        </a:p>
      </dsp:txBody>
      <dsp:txXfrm>
        <a:off x="0" y="2622812"/>
        <a:ext cx="7424423" cy="1311406"/>
      </dsp:txXfrm>
    </dsp:sp>
    <dsp:sp modelId="{5CAE8DD7-C438-4E42-B795-3E7830B70F57}">
      <dsp:nvSpPr>
        <dsp:cNvPr id="0" name=""/>
        <dsp:cNvSpPr/>
      </dsp:nvSpPr>
      <dsp:spPr>
        <a:xfrm>
          <a:off x="0" y="3934218"/>
          <a:ext cx="74244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0FD0C-1910-4D2A-BA6B-420694971EAD}">
      <dsp:nvSpPr>
        <dsp:cNvPr id="0" name=""/>
        <dsp:cNvSpPr/>
      </dsp:nvSpPr>
      <dsp:spPr>
        <a:xfrm>
          <a:off x="0" y="3934218"/>
          <a:ext cx="7424423" cy="131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사회복지사의 정보를 간편하게 연람가능</a:t>
          </a:r>
          <a:endParaRPr lang="en-US" sz="3000" kern="1200"/>
        </a:p>
      </dsp:txBody>
      <dsp:txXfrm>
        <a:off x="0" y="3934218"/>
        <a:ext cx="7424423" cy="131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2DE90-C3DA-4401-8BCD-D2BD246839EA}">
      <dsp:nvSpPr>
        <dsp:cNvPr id="0" name=""/>
        <dsp:cNvSpPr/>
      </dsp:nvSpPr>
      <dsp:spPr>
        <a:xfrm>
          <a:off x="3608" y="393709"/>
          <a:ext cx="1953601" cy="27350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10" tIns="330200" rIns="15231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거동이 불편한 노인의 병원 이용자 증가</a:t>
          </a:r>
          <a:endParaRPr lang="en-US" sz="1300" kern="1200"/>
        </a:p>
      </dsp:txBody>
      <dsp:txXfrm>
        <a:off x="3608" y="1433025"/>
        <a:ext cx="1953601" cy="1641025"/>
      </dsp:txXfrm>
    </dsp:sp>
    <dsp:sp modelId="{AD07A239-2F2A-4AF6-B755-B05A3E2318E9}">
      <dsp:nvSpPr>
        <dsp:cNvPr id="0" name=""/>
        <dsp:cNvSpPr/>
      </dsp:nvSpPr>
      <dsp:spPr>
        <a:xfrm>
          <a:off x="570152" y="667214"/>
          <a:ext cx="820512" cy="8205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0" tIns="12700" rIns="63970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690313" y="787375"/>
        <a:ext cx="580190" cy="580190"/>
      </dsp:txXfrm>
    </dsp:sp>
    <dsp:sp modelId="{FAC78063-4DB5-48AE-B9E3-120FDABE5EE6}">
      <dsp:nvSpPr>
        <dsp:cNvPr id="0" name=""/>
        <dsp:cNvSpPr/>
      </dsp:nvSpPr>
      <dsp:spPr>
        <a:xfrm>
          <a:off x="3608" y="3128680"/>
          <a:ext cx="195360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59816-A5E6-44B3-B45A-AE4C1F11F8A4}">
      <dsp:nvSpPr>
        <dsp:cNvPr id="0" name=""/>
        <dsp:cNvSpPr/>
      </dsp:nvSpPr>
      <dsp:spPr>
        <a:xfrm>
          <a:off x="2152569" y="393709"/>
          <a:ext cx="1953601" cy="27350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10" tIns="330200" rIns="15231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한 부모가정이나 병원 동행이 어려운 환경에 있는 아동도 믿고 안전하게 이용</a:t>
          </a:r>
          <a:endParaRPr lang="en-US" sz="1300" kern="1200"/>
        </a:p>
      </dsp:txBody>
      <dsp:txXfrm>
        <a:off x="2152569" y="1433025"/>
        <a:ext cx="1953601" cy="1641025"/>
      </dsp:txXfrm>
    </dsp:sp>
    <dsp:sp modelId="{6FA08B12-31E3-41A8-81B0-9DECEFD01F5E}">
      <dsp:nvSpPr>
        <dsp:cNvPr id="0" name=""/>
        <dsp:cNvSpPr/>
      </dsp:nvSpPr>
      <dsp:spPr>
        <a:xfrm>
          <a:off x="2719114" y="667214"/>
          <a:ext cx="820512" cy="8205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0" tIns="12700" rIns="63970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839275" y="787375"/>
        <a:ext cx="580190" cy="580190"/>
      </dsp:txXfrm>
    </dsp:sp>
    <dsp:sp modelId="{40923413-D88C-40CA-A2E1-8442B12B29C6}">
      <dsp:nvSpPr>
        <dsp:cNvPr id="0" name=""/>
        <dsp:cNvSpPr/>
      </dsp:nvSpPr>
      <dsp:spPr>
        <a:xfrm>
          <a:off x="2152569" y="3128680"/>
          <a:ext cx="195360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19B13-70F6-4F9A-A1BC-D5CA1EAABEAD}">
      <dsp:nvSpPr>
        <dsp:cNvPr id="0" name=""/>
        <dsp:cNvSpPr/>
      </dsp:nvSpPr>
      <dsp:spPr>
        <a:xfrm>
          <a:off x="4301531" y="393709"/>
          <a:ext cx="1953601" cy="27350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10" tIns="330200" rIns="15231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병원 수요 인원 증가로 지방의 병원 이용자 수 증가 및 활성화</a:t>
          </a:r>
          <a:endParaRPr lang="en-US" sz="1300" kern="1200"/>
        </a:p>
      </dsp:txBody>
      <dsp:txXfrm>
        <a:off x="4301531" y="1433025"/>
        <a:ext cx="1953601" cy="1641025"/>
      </dsp:txXfrm>
    </dsp:sp>
    <dsp:sp modelId="{20733ADC-0ABF-4EB3-9895-ED1698AD53AD}">
      <dsp:nvSpPr>
        <dsp:cNvPr id="0" name=""/>
        <dsp:cNvSpPr/>
      </dsp:nvSpPr>
      <dsp:spPr>
        <a:xfrm>
          <a:off x="4868076" y="667214"/>
          <a:ext cx="820512" cy="8205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0" tIns="12700" rIns="63970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988237" y="787375"/>
        <a:ext cx="580190" cy="580190"/>
      </dsp:txXfrm>
    </dsp:sp>
    <dsp:sp modelId="{5E44CC7C-81F1-4504-A4B4-1980CFF2E96A}">
      <dsp:nvSpPr>
        <dsp:cNvPr id="0" name=""/>
        <dsp:cNvSpPr/>
      </dsp:nvSpPr>
      <dsp:spPr>
        <a:xfrm>
          <a:off x="4301531" y="3128680"/>
          <a:ext cx="195360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AE1DF-1388-4634-AEB3-AD4B2D03B24C}">
      <dsp:nvSpPr>
        <dsp:cNvPr id="0" name=""/>
        <dsp:cNvSpPr/>
      </dsp:nvSpPr>
      <dsp:spPr>
        <a:xfrm>
          <a:off x="6450493" y="393709"/>
          <a:ext cx="1953601" cy="273504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10" tIns="330200" rIns="15231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경북</a:t>
          </a:r>
          <a:r>
            <a:rPr lang="en-US" sz="1300" kern="1200"/>
            <a:t>, </a:t>
          </a:r>
          <a:r>
            <a:rPr lang="ko-KR" sz="1300" kern="1200"/>
            <a:t>대구의 사회복지사</a:t>
          </a:r>
          <a:r>
            <a:rPr lang="en-US" sz="1300" kern="1200"/>
            <a:t>, </a:t>
          </a:r>
          <a:r>
            <a:rPr lang="ko-KR" sz="1300" kern="1200"/>
            <a:t>요양보호사 등 일자리 증가</a:t>
          </a:r>
          <a:endParaRPr lang="en-US" sz="1300" kern="1200"/>
        </a:p>
      </dsp:txBody>
      <dsp:txXfrm>
        <a:off x="6450493" y="1433025"/>
        <a:ext cx="1953601" cy="1641025"/>
      </dsp:txXfrm>
    </dsp:sp>
    <dsp:sp modelId="{E9F5B811-54BB-4DAB-9B46-AB45F84827A6}">
      <dsp:nvSpPr>
        <dsp:cNvPr id="0" name=""/>
        <dsp:cNvSpPr/>
      </dsp:nvSpPr>
      <dsp:spPr>
        <a:xfrm>
          <a:off x="7017037" y="667214"/>
          <a:ext cx="820512" cy="8205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0" tIns="12700" rIns="63970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7137198" y="787375"/>
        <a:ext cx="580190" cy="580190"/>
      </dsp:txXfrm>
    </dsp:sp>
    <dsp:sp modelId="{BC2E0440-9143-43F2-BC73-4CF98C27574F}">
      <dsp:nvSpPr>
        <dsp:cNvPr id="0" name=""/>
        <dsp:cNvSpPr/>
      </dsp:nvSpPr>
      <dsp:spPr>
        <a:xfrm>
          <a:off x="6450493" y="3128680"/>
          <a:ext cx="195360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03B2C-A012-45B1-A9FE-AD39FF32D612}">
      <dsp:nvSpPr>
        <dsp:cNvPr id="0" name=""/>
        <dsp:cNvSpPr/>
      </dsp:nvSpPr>
      <dsp:spPr>
        <a:xfrm>
          <a:off x="8599455" y="393709"/>
          <a:ext cx="1953601" cy="273504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10" tIns="330200" rIns="15231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추후 앱으로 연동하여 휴대성과 편리함</a:t>
          </a:r>
          <a:endParaRPr lang="en-US" sz="1300" kern="1200"/>
        </a:p>
      </dsp:txBody>
      <dsp:txXfrm>
        <a:off x="8599455" y="1433025"/>
        <a:ext cx="1953601" cy="1641025"/>
      </dsp:txXfrm>
    </dsp:sp>
    <dsp:sp modelId="{0CF62094-41B2-4037-9A60-F2491B3298C8}">
      <dsp:nvSpPr>
        <dsp:cNvPr id="0" name=""/>
        <dsp:cNvSpPr/>
      </dsp:nvSpPr>
      <dsp:spPr>
        <a:xfrm>
          <a:off x="9165999" y="667214"/>
          <a:ext cx="820512" cy="8205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0" tIns="12700" rIns="63970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9286160" y="787375"/>
        <a:ext cx="580190" cy="580190"/>
      </dsp:txXfrm>
    </dsp:sp>
    <dsp:sp modelId="{1AEBDE78-42DC-4C5A-97E0-F77B0B8B5E84}">
      <dsp:nvSpPr>
        <dsp:cNvPr id="0" name=""/>
        <dsp:cNvSpPr/>
      </dsp:nvSpPr>
      <dsp:spPr>
        <a:xfrm>
          <a:off x="8599455" y="3128680"/>
          <a:ext cx="1953601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A291-F5F5-449A-9315-49CACD421CF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324F2-790B-49A4-8C15-EAB25B09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7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질문이 있나요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없다면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324F2-790B-49A4-8C15-EAB25B09C3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2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0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8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790" r:id="rId4"/>
    <p:sldLayoutId id="2147483791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rHWMnYFUeA?feature=oembed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yrHWMnYFUe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hyperlink" Target="https://kosis.kr/statHtml/statHtml.do?orgId=101&amp;tblId=DT_1YL12501E&amp;vw_cd=MT_GTITLE03&amp;list_id=103&amp;scrId=&amp;seqNo=&amp;lang_mode=ko&amp;obj_var_id=&amp;itm_id=&amp;conn_path=K1&amp;path=%25ED%2585%258C%25EB%25A7%2588%25EB%25B3%2584%2520%253E%2520%25EC%25A0%2580%25EC%25B6%259C%25EC%2582%25B0%252F%25EA%25B3%25A0%25EB%25A0%25B9%25ED%2599%2594%25EB%2585%25B8%25EB%25A0%25B9%25ED%2599%2594%25EC%25A7%2580%25EC%2588%2598%28%25EC%258B%259C%25EB%258F%2584%29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1AB48C-975A-4A22-A0B1-E10B5D3B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ADCCFD-6F6D-40B8-9B9F-AB05B44E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설계, 아들, 이전 여자, 어머니, 상위, 성인, 해피 어머니의 날">
            <a:extLst>
              <a:ext uri="{FF2B5EF4-FFF2-40B4-BE49-F238E27FC236}">
                <a16:creationId xmlns:a16="http://schemas.microsoft.com/office/drawing/2014/main" id="{DC89F0CA-DB70-7950-32DF-F8D98D660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r="5243" b="1"/>
          <a:stretch/>
        </p:blipFill>
        <p:spPr bwMode="auto">
          <a:xfrm>
            <a:off x="5947577" y="1"/>
            <a:ext cx="6244424" cy="6861147"/>
          </a:xfrm>
          <a:custGeom>
            <a:avLst/>
            <a:gdLst/>
            <a:ahLst/>
            <a:cxnLst/>
            <a:rect l="l" t="t" r="r" b="b"/>
            <a:pathLst>
              <a:path w="6244424" h="6861147">
                <a:moveTo>
                  <a:pt x="2178658" y="0"/>
                </a:moveTo>
                <a:lnTo>
                  <a:pt x="6244424" y="0"/>
                </a:lnTo>
                <a:lnTo>
                  <a:pt x="6244424" y="6858000"/>
                </a:lnTo>
                <a:lnTo>
                  <a:pt x="0" y="68611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B079A11D-CFA2-3F36-4E06-14C475B83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5417" r="23744" b="-1"/>
          <a:stretch/>
        </p:blipFill>
        <p:spPr>
          <a:xfrm>
            <a:off x="-3752" y="-5948"/>
            <a:ext cx="8124955" cy="6881851"/>
          </a:xfrm>
          <a:custGeom>
            <a:avLst/>
            <a:gdLst/>
            <a:ahLst/>
            <a:cxnLst/>
            <a:rect l="l" t="t" r="r" b="b"/>
            <a:pathLst>
              <a:path w="8124955" h="6881851">
                <a:moveTo>
                  <a:pt x="0" y="0"/>
                </a:moveTo>
                <a:lnTo>
                  <a:pt x="8124955" y="0"/>
                </a:lnTo>
                <a:lnTo>
                  <a:pt x="5946298" y="6865948"/>
                </a:lnTo>
                <a:lnTo>
                  <a:pt x="0" y="6881851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3FA3D9-E31B-09D9-8E9C-DE2F6C0D0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85" y="2800005"/>
            <a:ext cx="5295569" cy="134766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>
                <a:solidFill>
                  <a:srgbClr val="FFFFFF"/>
                </a:solidFill>
              </a:rPr>
              <a:t>헬퍼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F76DA6-30B2-482B-99AC-6D9D8B25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52274" y="-17903"/>
            <a:ext cx="2178657" cy="686992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717595-1686-4B1A-AB52-A85F814BD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575356" y="-11925"/>
            <a:ext cx="7616644" cy="13476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08CAA0-C9C8-446F-8FD3-D92AEF1E4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54595"/>
            <a:ext cx="3849804" cy="14153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3F1FC93-1440-4B98-BEA3-8750A194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9377EB8-5CE3-1FAF-ABC8-8417ABCD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18" y="418913"/>
            <a:ext cx="8256978" cy="1004704"/>
          </a:xfrm>
        </p:spPr>
        <p:txBody>
          <a:bodyPr>
            <a:normAutofit/>
          </a:bodyPr>
          <a:lstStyle/>
          <a:p>
            <a:r>
              <a:rPr lang="ko-KR" altLang="en-US" sz="4000"/>
              <a:t>기대효과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EE8097BD-3640-487B-BBD8-EE139DA0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40570" y="0"/>
            <a:ext cx="5851430" cy="18579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8B72F05-10A2-4D83-96F2-5DDFC587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27296" y="1006592"/>
            <a:ext cx="12246591" cy="9280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06817A-6391-D9EA-908B-000F5C7F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graphicFrame>
        <p:nvGraphicFramePr>
          <p:cNvPr id="24" name="내용 개체 틀 6">
            <a:extLst>
              <a:ext uri="{FF2B5EF4-FFF2-40B4-BE49-F238E27FC236}">
                <a16:creationId xmlns:a16="http://schemas.microsoft.com/office/drawing/2014/main" id="{58F9FBD1-FD03-0DA5-09FA-E5D3C2052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33913"/>
              </p:ext>
            </p:extLst>
          </p:nvPr>
        </p:nvGraphicFramePr>
        <p:xfrm>
          <a:off x="821317" y="2442050"/>
          <a:ext cx="10556665" cy="352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9F32060-F15F-3374-70FF-926DA1DA7A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6D8EFA-22E1-57A2-1E30-F8844347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ko-KR" altLang="en-US" dirty="0"/>
              <a:t>기타사항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90F7F-3276-AA9B-D65D-91776BB9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병원비와 약제 및 교통은 보호자 및 본인 부담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2CE59B-6F29-AD46-8E65-7A8256A66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B92868-A605-1BB9-2D7C-42970C9E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6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질문, 돕다, 물음표, 답변, 지원하다, 서비스, 텍스트, 폰트, 유형">
            <a:extLst>
              <a:ext uri="{FF2B5EF4-FFF2-40B4-BE49-F238E27FC236}">
                <a16:creationId xmlns:a16="http://schemas.microsoft.com/office/drawing/2014/main" id="{A6CC9C58-7DDB-4BA6-B429-2D535CA2F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10" y="1518920"/>
            <a:ext cx="1969580" cy="32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96D6CB7-C904-9E10-9F42-80155FA2EA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038F32-6095-11B3-0513-C8E1E16E7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감사합니다, 편지, 정말 고마워요, 단어, 글쓰기, 여러 가지 빛깔의">
            <a:extLst>
              <a:ext uri="{FF2B5EF4-FFF2-40B4-BE49-F238E27FC236}">
                <a16:creationId xmlns:a16="http://schemas.microsoft.com/office/drawing/2014/main" id="{0F4E3705-1C4E-6D0E-6ACC-D24D12D5E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8364ECE-81C7-2715-78C5-C056FD37D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3D4B74-D23E-4E84-BCAC-A80B40D7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 title="대구 독거노인 이동 지원 서비스 시급 / KBS뉴스(News)">
            <a:hlinkClick r:id="" action="ppaction://media"/>
            <a:extLst>
              <a:ext uri="{FF2B5EF4-FFF2-40B4-BE49-F238E27FC236}">
                <a16:creationId xmlns:a16="http://schemas.microsoft.com/office/drawing/2014/main" id="{37B59720-7A8F-C679-DD74-21457BBC3F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35646" y="1030696"/>
            <a:ext cx="6945985" cy="3924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435E0A-1846-7AEA-BF0B-73F08E7976CE}"/>
              </a:ext>
            </a:extLst>
          </p:cNvPr>
          <p:cNvSpPr txBox="1"/>
          <p:nvPr/>
        </p:nvSpPr>
        <p:spPr>
          <a:xfrm>
            <a:off x="2535646" y="5390606"/>
            <a:ext cx="671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https://www.youtube.com/watch?v=yrHWMnYFUeA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86D540-00BC-C3D2-BAF2-3BAB0E3D89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607AA9-31FF-E0A7-62BC-CB991C23D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F2BD34-244B-1A70-1571-27B8CCAE59DE}"/>
              </a:ext>
            </a:extLst>
          </p:cNvPr>
          <p:cNvSpPr txBox="1"/>
          <p:nvPr/>
        </p:nvSpPr>
        <p:spPr>
          <a:xfrm>
            <a:off x="2728579" y="5641686"/>
            <a:ext cx="6911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노인 인구 수는 점점 </a:t>
            </a:r>
            <a:r>
              <a:rPr lang="ko-KR" altLang="en-US" dirty="0" err="1"/>
              <a:t>늘어나고있습니다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지역별로 보면 대구는 </a:t>
            </a:r>
            <a:r>
              <a:rPr lang="en-US" altLang="ko-KR" dirty="0"/>
              <a:t>18.8</a:t>
            </a:r>
          </a:p>
          <a:p>
            <a:r>
              <a:rPr lang="ko-KR" altLang="en-US" dirty="0"/>
              <a:t>경북은 </a:t>
            </a:r>
            <a:r>
              <a:rPr lang="en-US" altLang="ko-KR" dirty="0"/>
              <a:t>24.3</a:t>
            </a:r>
            <a:r>
              <a:rPr lang="ko-KR" altLang="en-US" dirty="0"/>
              <a:t>로 전국에서 </a:t>
            </a:r>
            <a:r>
              <a:rPr lang="en-US" altLang="ko-KR" dirty="0"/>
              <a:t>2</a:t>
            </a:r>
            <a:r>
              <a:rPr lang="ko-KR" altLang="en-US" dirty="0"/>
              <a:t>번째로 많이 늘어나고 있는 추세입니다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1530E2-B24C-EB7D-83EA-DDC6F69F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5B4AF4-4112-DB23-25BA-FDECE75F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69573-1748-D5E6-8FC2-D1812F2B8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9" t="1455" r="1186" b="2805"/>
          <a:stretch/>
        </p:blipFill>
        <p:spPr>
          <a:xfrm>
            <a:off x="308514" y="1299129"/>
            <a:ext cx="3688451" cy="3761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3AA86B-F72E-6D1B-3359-927883188B31}"/>
              </a:ext>
            </a:extLst>
          </p:cNvPr>
          <p:cNvSpPr txBox="1"/>
          <p:nvPr/>
        </p:nvSpPr>
        <p:spPr>
          <a:xfrm>
            <a:off x="437594" y="5195503"/>
            <a:ext cx="3688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통계청</a:t>
            </a:r>
            <a:r>
              <a:rPr lang="en-US" altLang="ko-KR" sz="1000" dirty="0"/>
              <a:t> </a:t>
            </a:r>
            <a:r>
              <a:rPr lang="ko-KR" altLang="en-US" sz="1000" dirty="0">
                <a:hlinkClick r:id="rId5"/>
              </a:rPr>
              <a:t>노령화지수</a:t>
            </a:r>
            <a:r>
              <a:rPr lang="en-US" altLang="ko-KR" sz="1000" dirty="0">
                <a:hlinkClick r:id="rId5"/>
              </a:rPr>
              <a:t>(</a:t>
            </a:r>
            <a:r>
              <a:rPr lang="ko-KR" altLang="en-US" sz="1000" dirty="0">
                <a:hlinkClick r:id="rId5"/>
              </a:rPr>
              <a:t>시도</a:t>
            </a:r>
            <a:r>
              <a:rPr lang="en-US" altLang="ko-KR" sz="1000" dirty="0">
                <a:hlinkClick r:id="rId5"/>
              </a:rPr>
              <a:t>) (kosis.kr)</a:t>
            </a:r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E6060BC-AC1B-4354-2797-9357AAE2DB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71" t="304" r="861" b="1057"/>
          <a:stretch/>
        </p:blipFill>
        <p:spPr>
          <a:xfrm>
            <a:off x="8774130" y="1281434"/>
            <a:ext cx="2951305" cy="37789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0E3DE9-5B74-AC60-5C80-81F443805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074" y="1283816"/>
            <a:ext cx="4544786" cy="3778987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F1BC5D1-023D-965A-BAE7-6CB25AA66F53}"/>
              </a:ext>
            </a:extLst>
          </p:cNvPr>
          <p:cNvSpPr/>
          <p:nvPr/>
        </p:nvSpPr>
        <p:spPr>
          <a:xfrm>
            <a:off x="308514" y="1881051"/>
            <a:ext cx="3688451" cy="1828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642FBA-F64C-7EF7-46CE-5DD9A4CB7FCE}"/>
              </a:ext>
            </a:extLst>
          </p:cNvPr>
          <p:cNvSpPr/>
          <p:nvPr/>
        </p:nvSpPr>
        <p:spPr>
          <a:xfrm>
            <a:off x="308514" y="3184102"/>
            <a:ext cx="3688451" cy="1828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D3260DE-D6D3-1219-526E-E418F91035C2}"/>
              </a:ext>
            </a:extLst>
          </p:cNvPr>
          <p:cNvSpPr/>
          <p:nvPr/>
        </p:nvSpPr>
        <p:spPr>
          <a:xfrm>
            <a:off x="4231434" y="2126150"/>
            <a:ext cx="7473661" cy="199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643A52F-8ED2-5F77-7600-5902937F33D5}"/>
              </a:ext>
            </a:extLst>
          </p:cNvPr>
          <p:cNvSpPr/>
          <p:nvPr/>
        </p:nvSpPr>
        <p:spPr>
          <a:xfrm>
            <a:off x="4231434" y="3326520"/>
            <a:ext cx="7473661" cy="1695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885D9-A89A-0746-A3D6-157770E78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515" y="182833"/>
            <a:ext cx="6068637" cy="4153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E4C66A-0540-84EC-EEAD-D1AB94849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515" y="609236"/>
            <a:ext cx="6068638" cy="4093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BBF42A2-5571-4038-9684-0566925F01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6933" b="-4041"/>
          <a:stretch/>
        </p:blipFill>
        <p:spPr>
          <a:xfrm>
            <a:off x="3996965" y="2080891"/>
            <a:ext cx="8060874" cy="424280"/>
          </a:xfrm>
          <a:prstGeom prst="rect">
            <a:avLst/>
          </a:prstGeom>
        </p:spPr>
      </p:pic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AF6C9AB4-1317-8C87-3CF6-AC0A409D784E}"/>
              </a:ext>
            </a:extLst>
          </p:cNvPr>
          <p:cNvSpPr/>
          <p:nvPr/>
        </p:nvSpPr>
        <p:spPr>
          <a:xfrm>
            <a:off x="594868" y="3535914"/>
            <a:ext cx="593558" cy="246221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왼쪽 35">
            <a:extLst>
              <a:ext uri="{FF2B5EF4-FFF2-40B4-BE49-F238E27FC236}">
                <a16:creationId xmlns:a16="http://schemas.microsoft.com/office/drawing/2014/main" id="{50F1B59A-E7C3-59E3-2B68-E9BCA7FF820D}"/>
              </a:ext>
            </a:extLst>
          </p:cNvPr>
          <p:cNvSpPr/>
          <p:nvPr/>
        </p:nvSpPr>
        <p:spPr>
          <a:xfrm>
            <a:off x="4807676" y="3509822"/>
            <a:ext cx="593558" cy="246221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8CEEFC9-9AE9-1637-38E7-94439BB05687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t="-4603" r="26904" b="4169"/>
          <a:stretch/>
        </p:blipFill>
        <p:spPr>
          <a:xfrm>
            <a:off x="3993839" y="3119730"/>
            <a:ext cx="8064000" cy="4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도는 질병 등으로 홀로 병원을 가기 어려운 1인가구와 병원동행 서비스가 필요한 한부모, 노인가구, 조손가구 등 실질적 1인가구를 대상으로 병원 동행·접수·수납 등을 지원하는 ‘1인 가구 병원 안심 동행 서비스’를 시작한다.">
            <a:extLst>
              <a:ext uri="{FF2B5EF4-FFF2-40B4-BE49-F238E27FC236}">
                <a16:creationId xmlns:a16="http://schemas.microsoft.com/office/drawing/2014/main" id="{5C3A6EB0-1406-5B94-0B86-8A4D49A4A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584462"/>
            <a:ext cx="6376447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1C74EE-7AA5-4F14-514A-97F8689775FD}"/>
              </a:ext>
            </a:extLst>
          </p:cNvPr>
          <p:cNvSpPr txBox="1"/>
          <p:nvPr/>
        </p:nvSpPr>
        <p:spPr>
          <a:xfrm>
            <a:off x="6960463" y="1812131"/>
            <a:ext cx="4572428" cy="403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spcAft>
                <a:spcPts val="600"/>
              </a:spcAft>
              <a:buSzPct val="80000"/>
            </a:pPr>
            <a:r>
              <a:rPr lang="ko-KR" altLang="en-US" dirty="0">
                <a:solidFill>
                  <a:schemeClr val="tx2"/>
                </a:solidFill>
              </a:rPr>
              <a:t>경기도 여성가족국장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>
              <a:spcAft>
                <a:spcPts val="600"/>
              </a:spcAft>
              <a:buSzPct val="80000"/>
            </a:pPr>
            <a:r>
              <a:rPr lang="en-US" altLang="ko-KR" dirty="0">
                <a:solidFill>
                  <a:schemeClr val="tx2"/>
                </a:solidFill>
              </a:rPr>
              <a:t>“ 1</a:t>
            </a:r>
            <a:r>
              <a:rPr lang="ko-KR" altLang="en-US" dirty="0">
                <a:solidFill>
                  <a:schemeClr val="tx2"/>
                </a:solidFill>
              </a:rPr>
              <a:t>인 가구 병원 안심 동생 서비스는 자녀들이 혼자 계신 부모님을 병원에 모셔다 드리기 어려울 때도 이용할 수 있다</a:t>
            </a:r>
            <a:r>
              <a:rPr lang="en-US" altLang="ko-KR" dirty="0">
                <a:solidFill>
                  <a:schemeClr val="tx2"/>
                </a:solidFill>
              </a:rPr>
              <a:t>.”</a:t>
            </a:r>
          </a:p>
          <a:p>
            <a:pPr latinLnBrk="0">
              <a:spcAft>
                <a:spcPts val="600"/>
              </a:spcAft>
              <a:buSzPct val="80000"/>
            </a:pPr>
            <a:r>
              <a:rPr lang="en-US" altLang="ko-KR" dirty="0">
                <a:solidFill>
                  <a:schemeClr val="tx2"/>
                </a:solidFill>
              </a:rPr>
              <a:t>“</a:t>
            </a:r>
            <a:r>
              <a:rPr lang="ko-KR" altLang="en-US" dirty="0">
                <a:solidFill>
                  <a:schemeClr val="tx2"/>
                </a:solidFill>
              </a:rPr>
              <a:t>경기도를 믿고 이용해 주시기 바란다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도내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인 가구를 위한 든든한 경기도가 있다＂</a:t>
            </a:r>
            <a:endParaRPr lang="en-US" altLang="ko-KR" dirty="0">
              <a:solidFill>
                <a:schemeClr val="tx2"/>
              </a:solidFill>
            </a:endParaRP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D46EBA9-59C0-FC79-1012-75430672A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848423-F01B-5289-DF3D-175E7B38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17C6A-0DF8-717D-6DD1-C639FF09423B}"/>
              </a:ext>
            </a:extLst>
          </p:cNvPr>
          <p:cNvSpPr txBox="1"/>
          <p:nvPr/>
        </p:nvSpPr>
        <p:spPr>
          <a:xfrm>
            <a:off x="1911531" y="780335"/>
            <a:ext cx="83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전국 지역별 인구수에서 </a:t>
            </a:r>
            <a:r>
              <a:rPr lang="en-US" altLang="ko-KR" sz="2400" dirty="0"/>
              <a:t>2</a:t>
            </a:r>
            <a:r>
              <a:rPr lang="ko-KR" altLang="en-US" sz="2400" dirty="0"/>
              <a:t>등을 달리고 있는 경북과 은 왜 없을까요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5122" name="Picture 2" descr="물음표, 아이디어, 전구, 질문, 문제, 퀴즈, 물어보기, 구두, 징후">
            <a:extLst>
              <a:ext uri="{FF2B5EF4-FFF2-40B4-BE49-F238E27FC236}">
                <a16:creationId xmlns:a16="http://schemas.microsoft.com/office/drawing/2014/main" id="{34D1E06B-34E3-5A68-A13C-1D301BF6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83" y="1631334"/>
            <a:ext cx="3904434" cy="44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C4069E-1DE7-9DE8-EFBA-9FC130B5E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6489DA-1968-9029-A577-DEF0CED2A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아이디어, 가리키는, 금, 올리다, 질문, 답변, 웃고있는, 웃다, 여성">
            <a:extLst>
              <a:ext uri="{FF2B5EF4-FFF2-40B4-BE49-F238E27FC236}">
                <a16:creationId xmlns:a16="http://schemas.microsoft.com/office/drawing/2014/main" id="{A28CD05A-8119-8230-E4F3-94A858800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65" y="2309813"/>
            <a:ext cx="3939053" cy="262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8153EE-0ED8-7E71-679F-0F133065A6AD}"/>
              </a:ext>
            </a:extLst>
          </p:cNvPr>
          <p:cNvSpPr txBox="1"/>
          <p:nvPr/>
        </p:nvSpPr>
        <p:spPr>
          <a:xfrm>
            <a:off x="2304527" y="1000026"/>
            <a:ext cx="758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그래서 해결했습니다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대구 및 경북지역 노인 및 아동들을 위한 </a:t>
            </a:r>
            <a:r>
              <a:rPr lang="ko-KR" altLang="en-US" sz="2400" dirty="0" err="1"/>
              <a:t>병원케어</a:t>
            </a:r>
            <a:r>
              <a:rPr lang="ko-KR" altLang="en-US" sz="2400" dirty="0"/>
              <a:t> 서비스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pic>
        <p:nvPicPr>
          <p:cNvPr id="6148" name="Picture 4" descr="수용소, 케어, 인내심있는, 연세가 드신, 늙은, 노인 간호, 지원하다">
            <a:extLst>
              <a:ext uri="{FF2B5EF4-FFF2-40B4-BE49-F238E27FC236}">
                <a16:creationId xmlns:a16="http://schemas.microsoft.com/office/drawing/2014/main" id="{6A8AB5FC-4AB3-0A69-25B4-41B45B1B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80" y="2309813"/>
            <a:ext cx="3610579" cy="262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294278-0856-96E2-F3F3-110446831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5"/>
          <a:stretch/>
        </p:blipFill>
        <p:spPr>
          <a:xfrm>
            <a:off x="10869140" y="-10168"/>
            <a:ext cx="1322860" cy="124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CFBBF6-ABE2-3736-5717-019482492F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5"/>
          <a:stretch/>
        </p:blipFill>
        <p:spPr>
          <a:xfrm>
            <a:off x="3791181" y="1981851"/>
            <a:ext cx="3939053" cy="36982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94AD98-0316-71C9-68CC-8600922C3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288" y="5503194"/>
            <a:ext cx="1914792" cy="100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655416-467D-1289-52CB-081B67AAD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28FDC-C5DA-EE25-841E-2AE2B9D0FD4B}"/>
              </a:ext>
            </a:extLst>
          </p:cNvPr>
          <p:cNvSpPr txBox="1"/>
          <p:nvPr/>
        </p:nvSpPr>
        <p:spPr>
          <a:xfrm>
            <a:off x="1828800" y="931817"/>
            <a:ext cx="875211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병원 이용에 어려움이 있는 가구</a:t>
            </a:r>
            <a:r>
              <a:rPr lang="en-US" altLang="ko-KR" sz="2400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가족이 교육</a:t>
            </a:r>
            <a:r>
              <a:rPr lang="en-US" altLang="ko-KR" dirty="0"/>
              <a:t>, </a:t>
            </a:r>
            <a:r>
              <a:rPr lang="ko-KR" altLang="en-US" dirty="0"/>
              <a:t>직장 문제로 따로 거주하여 실질적 도움을 못 받는 </a:t>
            </a:r>
            <a:r>
              <a:rPr lang="en-US" altLang="ko-KR" dirty="0"/>
              <a:t>1</a:t>
            </a:r>
            <a:r>
              <a:rPr lang="ko-KR" altLang="en-US" dirty="0"/>
              <a:t>인 가구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노인가구</a:t>
            </a:r>
            <a:r>
              <a:rPr lang="en-US" altLang="ko-KR" dirty="0"/>
              <a:t>(</a:t>
            </a:r>
            <a:r>
              <a:rPr lang="ko-KR" altLang="en-US" dirty="0"/>
              <a:t>노인</a:t>
            </a:r>
            <a:r>
              <a:rPr lang="en-US" altLang="ko-KR" dirty="0"/>
              <a:t>2</a:t>
            </a:r>
            <a:r>
              <a:rPr lang="ko-KR" altLang="en-US" dirty="0"/>
              <a:t>인 가구</a:t>
            </a:r>
            <a:r>
              <a:rPr lang="en-US" altLang="ko-KR" dirty="0"/>
              <a:t>, </a:t>
            </a:r>
            <a:r>
              <a:rPr lang="ko-KR" altLang="en-US" dirty="0"/>
              <a:t>모두 거동이 불편한 상태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조손가구</a:t>
            </a:r>
            <a:r>
              <a:rPr lang="en-US" altLang="ko-KR" dirty="0"/>
              <a:t>(</a:t>
            </a:r>
            <a:r>
              <a:rPr lang="ko-KR" altLang="en-US" dirty="0"/>
              <a:t>손자가 어려 조부모 보호를 받는 상황에서 조부모의 거동이 불편한 경우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한부모 가정</a:t>
            </a:r>
            <a:r>
              <a:rPr lang="en-US" altLang="ko-KR" dirty="0"/>
              <a:t>(</a:t>
            </a:r>
            <a:r>
              <a:rPr lang="ko-KR" altLang="en-US" dirty="0"/>
              <a:t>돌볼 자녀가 있고 병원동행이 필요한 경우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050" name="Picture 2" descr="여성, 어머니, 아이, 부모의, 부모가 됨, 딸, 가족, 사랑, 초상화">
            <a:extLst>
              <a:ext uri="{FF2B5EF4-FFF2-40B4-BE49-F238E27FC236}">
                <a16:creationId xmlns:a16="http://schemas.microsoft.com/office/drawing/2014/main" id="{DDF5CF7B-87F6-3796-6BEF-3D23C0B4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927" y="4184626"/>
            <a:ext cx="2674573" cy="19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소리내어 읽기, 할머니, 손자, 주의 깊게, 언어 발달, 라이브러리">
            <a:extLst>
              <a:ext uri="{FF2B5EF4-FFF2-40B4-BE49-F238E27FC236}">
                <a16:creationId xmlns:a16="http://schemas.microsoft.com/office/drawing/2014/main" id="{49A569EB-F2FF-D24B-662C-386319560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73" y="4184626"/>
            <a:ext cx="3219854" cy="19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조부모, 사랑, 기혼, 할머니, 연세가 드신, 여성, 함께, 성숙한">
            <a:extLst>
              <a:ext uri="{FF2B5EF4-FFF2-40B4-BE49-F238E27FC236}">
                <a16:creationId xmlns:a16="http://schemas.microsoft.com/office/drawing/2014/main" id="{494D7A3D-0C1C-C707-0C70-B4AB0C5C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39" y="4184626"/>
            <a:ext cx="2714934" cy="19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사람, 할머니, 뜨개질하는할머니, 자상한할머니, 노인, 할머니, 할머니">
            <a:extLst>
              <a:ext uri="{FF2B5EF4-FFF2-40B4-BE49-F238E27FC236}">
                <a16:creationId xmlns:a16="http://schemas.microsoft.com/office/drawing/2014/main" id="{6D3CFF9C-2DC0-0C30-D51E-C3397910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454" y="405503"/>
            <a:ext cx="1868633" cy="19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21EF0E-0F28-C8F3-D1AE-F99F3D6AEF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E5FF20-0184-9893-C891-6FD2D9D9F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1D28872-FC50-E2B6-B812-B04ED5A8A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5" r="7218"/>
          <a:stretch/>
        </p:blipFill>
        <p:spPr>
          <a:xfrm>
            <a:off x="817945" y="766099"/>
            <a:ext cx="5278055" cy="54066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48C655E-9C15-69C8-E5E4-C5E25EE5E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87" r="8600"/>
          <a:stretch/>
        </p:blipFill>
        <p:spPr>
          <a:xfrm>
            <a:off x="5853953" y="766099"/>
            <a:ext cx="5011843" cy="27033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797C28-1AB1-70FD-8509-344176A1F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91" r="8028"/>
          <a:stretch/>
        </p:blipFill>
        <p:spPr>
          <a:xfrm>
            <a:off x="5853954" y="3469411"/>
            <a:ext cx="5011842" cy="270331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AAB9F79-7388-3297-0009-21747EC56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EE38A7B-0281-93A7-9A6E-AE3E8F26B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865DEA-41F2-B474-8510-8B0581C0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ko-KR" altLang="en-US" sz="2000"/>
              <a:t>주요기능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84DFF67-75EF-5EF7-BCDB-6B689041D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/>
          <a:stretch/>
        </p:blipFill>
        <p:spPr>
          <a:xfrm>
            <a:off x="10865796" y="0"/>
            <a:ext cx="1322860" cy="1242000"/>
          </a:xfrm>
          <a:prstGeom prst="rect">
            <a:avLst/>
          </a:prstGeom>
        </p:spPr>
      </p:pic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BF132E9D-8138-7780-1FB1-A6720B3E7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922452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8D7A0D-02F1-06A9-4065-C0DF89197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272032"/>
            <a:ext cx="1875099" cy="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7219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6E90EE"/>
      </a:accent1>
      <a:accent2>
        <a:srgbClr val="34AEE8"/>
      </a:accent2>
      <a:accent3>
        <a:srgbClr val="37B4A8"/>
      </a:accent3>
      <a:accent4>
        <a:srgbClr val="32B773"/>
      </a:accent4>
      <a:accent5>
        <a:srgbClr val="2DBB37"/>
      </a:accent5>
      <a:accent6>
        <a:srgbClr val="65B53A"/>
      </a:accent6>
      <a:hlink>
        <a:srgbClr val="918157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254</Words>
  <Application>Microsoft Office PowerPoint</Application>
  <PresentationFormat>와이드스크린</PresentationFormat>
  <Paragraphs>43</Paragraphs>
  <Slides>13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Microsoft GothicNeo</vt:lpstr>
      <vt:lpstr>Microsoft GothicNeo Light</vt:lpstr>
      <vt:lpstr>맑은 고딕</vt:lpstr>
      <vt:lpstr>Arial</vt:lpstr>
      <vt:lpstr>AngleLinesVTI</vt:lpstr>
      <vt:lpstr>헬퍼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주요기능</vt:lpstr>
      <vt:lpstr>기대효과</vt:lpstr>
      <vt:lpstr>기타사항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병원 매니저 서비스</dc:title>
  <dc:creator>이은경</dc:creator>
  <cp:lastModifiedBy>이은경</cp:lastModifiedBy>
  <cp:revision>10</cp:revision>
  <dcterms:created xsi:type="dcterms:W3CDTF">2023-06-21T01:20:55Z</dcterms:created>
  <dcterms:modified xsi:type="dcterms:W3CDTF">2023-06-22T00:32:16Z</dcterms:modified>
</cp:coreProperties>
</file>