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0801350" cy="6372225"/>
  <p:notesSz cx="6858000" cy="9144000"/>
  <p:defaultTextStyle>
    <a:defPPr>
      <a:defRPr lang="ru-RU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3660" y="-1926"/>
      </p:cViewPr>
      <p:guideLst>
        <p:guide orient="horz" pos="2007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10101" y="1979522"/>
            <a:ext cx="9181148" cy="136589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0203" y="3610927"/>
            <a:ext cx="7560945" cy="16284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15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3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47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63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79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94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10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265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66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486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830979" y="212408"/>
            <a:ext cx="2430304" cy="453136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40067" y="212408"/>
            <a:ext cx="7110889" cy="453136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0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398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3232" y="4094745"/>
            <a:ext cx="9181148" cy="1265596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53232" y="2700821"/>
            <a:ext cx="9181148" cy="139392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158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316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4743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632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790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948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106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265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897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40068" y="1239044"/>
            <a:ext cx="4770596" cy="350472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90686" y="1239044"/>
            <a:ext cx="4770596" cy="350472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84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68" y="255184"/>
            <a:ext cx="9721215" cy="1062038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0067" y="1426377"/>
            <a:ext cx="4772472" cy="59444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0067" y="2020822"/>
            <a:ext cx="4772472" cy="367140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486938" y="1426377"/>
            <a:ext cx="4774347" cy="594446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15813" indent="0">
              <a:buNone/>
              <a:defRPr sz="2300" b="1"/>
            </a:lvl2pPr>
            <a:lvl3pPr marL="1031626" indent="0">
              <a:buNone/>
              <a:defRPr sz="2000" b="1"/>
            </a:lvl3pPr>
            <a:lvl4pPr marL="1547439" indent="0">
              <a:buNone/>
              <a:defRPr sz="1800" b="1"/>
            </a:lvl4pPr>
            <a:lvl5pPr marL="2063252" indent="0">
              <a:buNone/>
              <a:defRPr sz="1800" b="1"/>
            </a:lvl5pPr>
            <a:lvl6pPr marL="2579065" indent="0">
              <a:buNone/>
              <a:defRPr sz="1800" b="1"/>
            </a:lvl6pPr>
            <a:lvl7pPr marL="3094878" indent="0">
              <a:buNone/>
              <a:defRPr sz="1800" b="1"/>
            </a:lvl7pPr>
            <a:lvl8pPr marL="3610691" indent="0">
              <a:buNone/>
              <a:defRPr sz="1800" b="1"/>
            </a:lvl8pPr>
            <a:lvl9pPr marL="4126504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486938" y="2020822"/>
            <a:ext cx="4774347" cy="3671405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10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45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03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70" y="253710"/>
            <a:ext cx="3553570" cy="1079738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23029" y="253711"/>
            <a:ext cx="6038255" cy="5438517"/>
          </a:xfrm>
        </p:spPr>
        <p:txBody>
          <a:bodyPr/>
          <a:lstStyle>
            <a:lvl1pPr>
              <a:defRPr sz="36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40070" y="1333450"/>
            <a:ext cx="3553570" cy="4358779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03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17140" y="4460558"/>
            <a:ext cx="6480810" cy="52659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117140" y="569371"/>
            <a:ext cx="6480810" cy="3823335"/>
          </a:xfrm>
        </p:spPr>
        <p:txBody>
          <a:bodyPr/>
          <a:lstStyle>
            <a:lvl1pPr marL="0" indent="0">
              <a:buNone/>
              <a:defRPr sz="3600"/>
            </a:lvl1pPr>
            <a:lvl2pPr marL="515813" indent="0">
              <a:buNone/>
              <a:defRPr sz="3200"/>
            </a:lvl2pPr>
            <a:lvl3pPr marL="1031626" indent="0">
              <a:buNone/>
              <a:defRPr sz="2700"/>
            </a:lvl3pPr>
            <a:lvl4pPr marL="1547439" indent="0">
              <a:buNone/>
              <a:defRPr sz="2300"/>
            </a:lvl4pPr>
            <a:lvl5pPr marL="2063252" indent="0">
              <a:buNone/>
              <a:defRPr sz="2300"/>
            </a:lvl5pPr>
            <a:lvl6pPr marL="2579065" indent="0">
              <a:buNone/>
              <a:defRPr sz="2300"/>
            </a:lvl6pPr>
            <a:lvl7pPr marL="3094878" indent="0">
              <a:buNone/>
              <a:defRPr sz="2300"/>
            </a:lvl7pPr>
            <a:lvl8pPr marL="3610691" indent="0">
              <a:buNone/>
              <a:defRPr sz="2300"/>
            </a:lvl8pPr>
            <a:lvl9pPr marL="4126504" indent="0">
              <a:buNone/>
              <a:defRPr sz="23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117140" y="4987153"/>
            <a:ext cx="6480810" cy="747851"/>
          </a:xfrm>
        </p:spPr>
        <p:txBody>
          <a:bodyPr/>
          <a:lstStyle>
            <a:lvl1pPr marL="0" indent="0">
              <a:buNone/>
              <a:defRPr sz="1600"/>
            </a:lvl1pPr>
            <a:lvl2pPr marL="515813" indent="0">
              <a:buNone/>
              <a:defRPr sz="1400"/>
            </a:lvl2pPr>
            <a:lvl3pPr marL="1031626" indent="0">
              <a:buNone/>
              <a:defRPr sz="1100"/>
            </a:lvl3pPr>
            <a:lvl4pPr marL="1547439" indent="0">
              <a:buNone/>
              <a:defRPr sz="1000"/>
            </a:lvl4pPr>
            <a:lvl5pPr marL="2063252" indent="0">
              <a:buNone/>
              <a:defRPr sz="1000"/>
            </a:lvl5pPr>
            <a:lvl6pPr marL="2579065" indent="0">
              <a:buNone/>
              <a:defRPr sz="1000"/>
            </a:lvl6pPr>
            <a:lvl7pPr marL="3094878" indent="0">
              <a:buNone/>
              <a:defRPr sz="1000"/>
            </a:lvl7pPr>
            <a:lvl8pPr marL="3610691" indent="0">
              <a:buNone/>
              <a:defRPr sz="1000"/>
            </a:lvl8pPr>
            <a:lvl9pPr marL="4126504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765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0068" y="255184"/>
            <a:ext cx="9721215" cy="1062038"/>
          </a:xfrm>
          <a:prstGeom prst="rect">
            <a:avLst/>
          </a:prstGeom>
        </p:spPr>
        <p:txBody>
          <a:bodyPr vert="horz" lIns="103163" tIns="51581" rIns="103163" bIns="5158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0068" y="1486853"/>
            <a:ext cx="9721215" cy="4205374"/>
          </a:xfrm>
          <a:prstGeom prst="rect">
            <a:avLst/>
          </a:prstGeom>
        </p:spPr>
        <p:txBody>
          <a:bodyPr vert="horz" lIns="103163" tIns="51581" rIns="103163" bIns="5158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40068" y="5906111"/>
            <a:ext cx="2520315" cy="339262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DA52D-FA26-4D45-B9D6-31F300054D36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690461" y="5906111"/>
            <a:ext cx="3420428" cy="339262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740968" y="5906111"/>
            <a:ext cx="2520315" cy="339262"/>
          </a:xfrm>
          <a:prstGeom prst="rect">
            <a:avLst/>
          </a:prstGeom>
        </p:spPr>
        <p:txBody>
          <a:bodyPr vert="horz" lIns="103163" tIns="51581" rIns="103163" bIns="51581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123EC6-8306-4BCA-A084-FFB17DD9F9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0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3162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860" indent="-386860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38196" indent="-322383" algn="l" defTabSz="1031626" rtl="0" eaLnBrk="1" latinLnBrk="0" hangingPunct="1">
        <a:spcBef>
          <a:spcPct val="20000"/>
        </a:spcBef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289533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05346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21159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36972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0" hangingPunct="1">
        <a:spcBef>
          <a:spcPct val="200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Users\Дмитрий\Desktop\фыв\1_Veb-prilozhenie-dlya-konvertacii-PDF-v-Wo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818" y="0"/>
            <a:ext cx="11328399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4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Дмитрий\Desktop\фыв\10_Primechanie-po-proekt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4256" y="-24557"/>
            <a:ext cx="11372056" cy="6396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489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Дмитрий\Desktop\фыв\11_Spasibo-za-vnimani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957" y="-34877"/>
            <a:ext cx="11390402" cy="640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216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Дмитрий\Desktop\фыв\2_Klyuchevye-funkcii-Konvertaciya-dokumento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49" y="-1"/>
            <a:ext cx="11328399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121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Дмитрий\Desktop\фыв\3_Upravlenie-fajlam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5887" y="-252562"/>
            <a:ext cx="11808883" cy="664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37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Дмитрий\Desktop\фыв\4_Istoriya-operaci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124" y="-21013"/>
            <a:ext cx="11409413" cy="641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16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Дмитрий\Desktop\фыв\5_Bezopasno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957" y="-621"/>
            <a:ext cx="11329505" cy="637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68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Дмитрий\Desktop\фыв\6_Tehnicheskie-osobennos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958" y="0"/>
            <a:ext cx="11464853" cy="644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Дмитрий\Desktop\фыв\7_Zavisimost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5949" y="-1"/>
            <a:ext cx="11328400" cy="637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Дмитрий\Desktop\фыв\8_Primery-ispolzovani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9965" y="0"/>
            <a:ext cx="11388327" cy="640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29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Дмитрий\Desktop\фыв\9_Trebovaniya-i-perspektivy-razvitiy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957" y="-12031"/>
            <a:ext cx="11349788" cy="638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7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Произвольный</PresentationFormat>
  <Paragraphs>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1</cp:revision>
  <dcterms:created xsi:type="dcterms:W3CDTF">2025-05-11T20:39:46Z</dcterms:created>
  <dcterms:modified xsi:type="dcterms:W3CDTF">2025-05-11T20:45:15Z</dcterms:modified>
</cp:coreProperties>
</file>