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6" r:id="rId5"/>
    <p:sldId id="268" r:id="rId6"/>
    <p:sldId id="267" r:id="rId7"/>
    <p:sldId id="264" r:id="rId8"/>
    <p:sldId id="257" r:id="rId9"/>
    <p:sldId id="269" r:id="rId10"/>
    <p:sldId id="270" r:id="rId11"/>
    <p:sldId id="271" r:id="rId12"/>
    <p:sldId id="272" r:id="rId13"/>
    <p:sldId id="261" r:id="rId14"/>
    <p:sldId id="275" r:id="rId15"/>
    <p:sldId id="276" r:id="rId16"/>
    <p:sldId id="281" r:id="rId17"/>
    <p:sldId id="278" r:id="rId18"/>
    <p:sldId id="282" r:id="rId19"/>
    <p:sldId id="279" r:id="rId20"/>
    <p:sldId id="283" r:id="rId21"/>
    <p:sldId id="273" r:id="rId22"/>
    <p:sldId id="274" r:id="rId23"/>
    <p:sldId id="280" r:id="rId24"/>
    <p:sldId id="277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8" r:id="rId33"/>
    <p:sldId id="294" r:id="rId34"/>
    <p:sldId id="295" r:id="rId35"/>
    <p:sldId id="26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ven.co.kr/webzine/news/?news=220119" TargetMode="Externa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yline.network/2020/11/23-106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byline.network/2020/11/23-10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daily.co.kr/news/newspath.asp?newsid=04155766616093904" TargetMode="Externa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99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b="1" spc="-1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전자기기 통합 플랫폼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079750" y="2540451"/>
            <a:ext cx="3016250" cy="338554"/>
            <a:chOff x="3079750" y="2427919"/>
            <a:chExt cx="3016250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61411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조 프로젝트 포트폴리오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07975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6267450" y="3672720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672720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KOSMO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399107-BFF0-4503-9688-0CE34D10CAF6}"/>
              </a:ext>
            </a:extLst>
          </p:cNvPr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2181EA-67D8-440F-89F6-68B6FC10E55C}"/>
              </a:ext>
            </a:extLst>
          </p:cNvPr>
          <p:cNvCxnSpPr>
            <a:cxnSpLocks/>
          </p:cNvCxnSpPr>
          <p:nvPr/>
        </p:nvCxnSpPr>
        <p:spPr>
          <a:xfrm>
            <a:off x="1908520" y="5404025"/>
            <a:ext cx="8374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68DD1-9F96-4F00-9053-A6F340DE3A02}"/>
              </a:ext>
            </a:extLst>
          </p:cNvPr>
          <p:cNvSpPr txBox="1"/>
          <p:nvPr/>
        </p:nvSpPr>
        <p:spPr>
          <a:xfrm>
            <a:off x="824803" y="89929"/>
            <a:ext cx="30205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REQUIREMENTS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473D-2910-409F-A647-39823C27BFDC}"/>
              </a:ext>
            </a:extLst>
          </p:cNvPr>
          <p:cNvSpPr txBox="1"/>
          <p:nvPr/>
        </p:nvSpPr>
        <p:spPr>
          <a:xfrm>
            <a:off x="2598168" y="2256620"/>
            <a:ext cx="750736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매출 조회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차트종류별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[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공지사항 관리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 관리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고객센터 관리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(Q&amp;A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질의 등록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회원관리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확인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구매품목 관리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주문목록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배송정보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결제관리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 관리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상품등록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품절등록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재고확인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상품삭제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상품수정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반품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교환품목 관리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A242C-4F53-4C7C-9D1F-A4A746E9C0CC}"/>
              </a:ext>
            </a:extLst>
          </p:cNvPr>
          <p:cNvSpPr txBox="1"/>
          <p:nvPr/>
        </p:nvSpPr>
        <p:spPr>
          <a:xfrm>
            <a:off x="2598168" y="1878462"/>
            <a:ext cx="673723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  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   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E57584A-EB0E-4E1E-81C0-5767E835522C}"/>
              </a:ext>
            </a:extLst>
          </p:cNvPr>
          <p:cNvCxnSpPr>
            <a:cxnSpLocks/>
          </p:cNvCxnSpPr>
          <p:nvPr/>
        </p:nvCxnSpPr>
        <p:spPr>
          <a:xfrm>
            <a:off x="1908520" y="1755852"/>
            <a:ext cx="8374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68DD1-9F96-4F00-9053-A6F340DE3A02}"/>
              </a:ext>
            </a:extLst>
          </p:cNvPr>
          <p:cNvSpPr txBox="1"/>
          <p:nvPr/>
        </p:nvSpPr>
        <p:spPr>
          <a:xfrm>
            <a:off x="824803" y="84639"/>
            <a:ext cx="30205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REQUIREMENTS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C89491-DE4E-465F-BB33-17D9584A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99" y="824649"/>
            <a:ext cx="9633976" cy="58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7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232035" y="2167812"/>
            <a:ext cx="6379116" cy="2522375"/>
            <a:chOff x="2427701" y="1915691"/>
            <a:chExt cx="6379116" cy="25223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710817" y="2606154"/>
              <a:ext cx="6096000" cy="1831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PAGE DESGIN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USER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5420898" cy="2078994"/>
              <a:chOff x="2427701" y="1915691"/>
              <a:chExt cx="5420898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602549"/>
                <a:ext cx="542089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409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92414D-8074-49CC-8F9C-F6EFFD5CA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17248" y="855626"/>
            <a:ext cx="6911074" cy="3859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7550730" y="100127"/>
            <a:ext cx="46412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_MAIN PAGE_LOGIN PAGE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93BA94-0BB3-436E-B80B-26083C208413}"/>
              </a:ext>
            </a:extLst>
          </p:cNvPr>
          <p:cNvGrpSpPr/>
          <p:nvPr/>
        </p:nvGrpSpPr>
        <p:grpSpPr>
          <a:xfrm>
            <a:off x="4708076" y="3196418"/>
            <a:ext cx="7130446" cy="3450963"/>
            <a:chOff x="1947323" y="2223973"/>
            <a:chExt cx="8902929" cy="4308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03A403A-2515-45FC-A4EA-9258F1954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29" b="4965"/>
            <a:stretch/>
          </p:blipFill>
          <p:spPr>
            <a:xfrm>
              <a:off x="1947323" y="2223973"/>
              <a:ext cx="8902929" cy="43088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252BC44-664A-4343-997E-0DA51AC0F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76" t="45885" r="44755" b="10244"/>
            <a:stretch/>
          </p:blipFill>
          <p:spPr>
            <a:xfrm>
              <a:off x="4307297" y="3710862"/>
              <a:ext cx="3856316" cy="26332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FA66AC-54AD-43C1-9A53-ADA76C5EF792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319296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29A9D-D024-4A97-8ED6-65B3FEBB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" r="2803"/>
          <a:stretch/>
        </p:blipFill>
        <p:spPr>
          <a:xfrm>
            <a:off x="3586868" y="855626"/>
            <a:ext cx="8498853" cy="5886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AF3BCA-F406-4567-9453-C2152F6D1DB4}"/>
              </a:ext>
            </a:extLst>
          </p:cNvPr>
          <p:cNvSpPr txBox="1"/>
          <p:nvPr/>
        </p:nvSpPr>
        <p:spPr>
          <a:xfrm>
            <a:off x="758105" y="855626"/>
            <a:ext cx="222076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회원가입 페이지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A6259-0BA4-4E91-B717-D865928AF917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157069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3BA48-A03F-4531-8F50-ED47828A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43" y="1030817"/>
            <a:ext cx="8924925" cy="506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BF2E38-ECBE-4424-BE55-FEAFB6400206}"/>
              </a:ext>
            </a:extLst>
          </p:cNvPr>
          <p:cNvSpPr txBox="1"/>
          <p:nvPr/>
        </p:nvSpPr>
        <p:spPr>
          <a:xfrm>
            <a:off x="751378" y="861774"/>
            <a:ext cx="222076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마이페이지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E4E68-4AE3-4E34-A992-02073E656572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422320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3BA48-A03F-4531-8F50-ED47828A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43" y="895349"/>
            <a:ext cx="8924925" cy="5364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BF2E38-ECBE-4424-BE55-FEAFB6400206}"/>
              </a:ext>
            </a:extLst>
          </p:cNvPr>
          <p:cNvSpPr txBox="1"/>
          <p:nvPr/>
        </p:nvSpPr>
        <p:spPr>
          <a:xfrm>
            <a:off x="751378" y="861774"/>
            <a:ext cx="2220765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마이페이지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개인정보수정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208E6-7085-46CE-AF60-8EB1EF1D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42" y="1783728"/>
            <a:ext cx="5690942" cy="4281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D2D6BA-D7B7-4188-BCD7-6F5114FCFB54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345345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13B616-D600-4616-B4E3-B994ECF7DE40}"/>
              </a:ext>
            </a:extLst>
          </p:cNvPr>
          <p:cNvGrpSpPr/>
          <p:nvPr/>
        </p:nvGrpSpPr>
        <p:grpSpPr>
          <a:xfrm>
            <a:off x="3467837" y="1072508"/>
            <a:ext cx="8438563" cy="4712983"/>
            <a:chOff x="1252538" y="961901"/>
            <a:chExt cx="9686925" cy="54102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392414D-8074-49CC-8F9C-F6EFFD5CA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252538" y="961901"/>
              <a:ext cx="9686925" cy="5410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26ADA5-2825-4B51-A4B6-61F0C5794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8" t="1395" r="922" b="4138"/>
            <a:stretch/>
          </p:blipFill>
          <p:spPr>
            <a:xfrm>
              <a:off x="1310324" y="1875934"/>
              <a:ext cx="9600857" cy="439289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18464B-2F0A-4A96-8055-BE7B58F345ED}"/>
              </a:ext>
            </a:extLst>
          </p:cNvPr>
          <p:cNvSpPr txBox="1"/>
          <p:nvPr/>
        </p:nvSpPr>
        <p:spPr>
          <a:xfrm>
            <a:off x="751378" y="861774"/>
            <a:ext cx="2220765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마이페이지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스크랩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58994-607C-499B-9D0C-AEC2398C92D8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20063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464B-2F0A-4A96-8055-BE7B58F345ED}"/>
              </a:ext>
            </a:extLst>
          </p:cNvPr>
          <p:cNvSpPr txBox="1"/>
          <p:nvPr/>
        </p:nvSpPr>
        <p:spPr>
          <a:xfrm>
            <a:off x="751378" y="961901"/>
            <a:ext cx="2220765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마이페이지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구매목록관리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48EA91-B520-415F-A85A-17A55BCE247C}"/>
              </a:ext>
            </a:extLst>
          </p:cNvPr>
          <p:cNvGrpSpPr/>
          <p:nvPr/>
        </p:nvGrpSpPr>
        <p:grpSpPr>
          <a:xfrm>
            <a:off x="3467837" y="1072508"/>
            <a:ext cx="8438563" cy="4712983"/>
            <a:chOff x="3467837" y="1072508"/>
            <a:chExt cx="8438563" cy="471298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13B616-D600-4616-B4E3-B994ECF7DE40}"/>
                </a:ext>
              </a:extLst>
            </p:cNvPr>
            <p:cNvGrpSpPr/>
            <p:nvPr/>
          </p:nvGrpSpPr>
          <p:grpSpPr>
            <a:xfrm>
              <a:off x="3467837" y="1072508"/>
              <a:ext cx="8438563" cy="4712983"/>
              <a:chOff x="1252538" y="961901"/>
              <a:chExt cx="9686925" cy="541020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392414D-8074-49CC-8F9C-F6EFFD5CA9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/>
              <a:stretch/>
            </p:blipFill>
            <p:spPr>
              <a:xfrm>
                <a:off x="1252538" y="961901"/>
                <a:ext cx="9686925" cy="5410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A26ADA5-2825-4B51-A4B6-61F0C57944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88" t="1395" r="922" b="4138"/>
              <a:stretch/>
            </p:blipFill>
            <p:spPr>
              <a:xfrm>
                <a:off x="1310324" y="1875934"/>
                <a:ext cx="9600857" cy="4392892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2BAEB3B-DBD9-4756-B609-3FDE9A39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393" y="1940033"/>
              <a:ext cx="8388224" cy="38004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01E28A-55A9-42FE-AB6F-B36B7B588DD2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105735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9812442" y="3834727"/>
            <a:ext cx="30205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반품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17C373-2E4E-4006-BB80-5BF0A353F9B2}"/>
              </a:ext>
            </a:extLst>
          </p:cNvPr>
          <p:cNvGrpSpPr/>
          <p:nvPr/>
        </p:nvGrpSpPr>
        <p:grpSpPr>
          <a:xfrm>
            <a:off x="4269115" y="1065596"/>
            <a:ext cx="7646366" cy="2767776"/>
            <a:chOff x="1252536" y="961902"/>
            <a:chExt cx="9686927" cy="350640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F4A7D3C-E8E3-4341-9325-680E1FBF06DF}"/>
                </a:ext>
              </a:extLst>
            </p:cNvPr>
            <p:cNvGrpSpPr/>
            <p:nvPr/>
          </p:nvGrpSpPr>
          <p:grpSpPr>
            <a:xfrm>
              <a:off x="1252536" y="961902"/>
              <a:ext cx="9686927" cy="3506404"/>
              <a:chOff x="1252536" y="961902"/>
              <a:chExt cx="9686927" cy="350640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392414D-8074-49CC-8F9C-F6EFFD5CA9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5189"/>
              <a:stretch/>
            </p:blipFill>
            <p:spPr>
              <a:xfrm>
                <a:off x="1252538" y="961902"/>
                <a:ext cx="9686925" cy="35064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462824D-A391-40F2-97FD-6802B4DE42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29178"/>
              <a:stretch/>
            </p:blipFill>
            <p:spPr>
              <a:xfrm>
                <a:off x="1252536" y="1882758"/>
                <a:ext cx="9668949" cy="2585547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6D31E6-CE84-44F8-AAA0-F4D1EAB2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881" t="81694" r="3272" b="5654"/>
            <a:stretch/>
          </p:blipFill>
          <p:spPr>
            <a:xfrm>
              <a:off x="9520290" y="3477189"/>
              <a:ext cx="952108" cy="461914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6852F0C-0166-46A6-9C89-4258F0E3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97" y="3125999"/>
            <a:ext cx="7737835" cy="3304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303256-2580-4E9C-ACB8-CCFCCFB3012E}"/>
              </a:ext>
            </a:extLst>
          </p:cNvPr>
          <p:cNvSpPr txBox="1"/>
          <p:nvPr/>
        </p:nvSpPr>
        <p:spPr>
          <a:xfrm>
            <a:off x="-10791" y="2364352"/>
            <a:ext cx="30205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리뷰작성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BFD59-FCC1-4233-9FF7-096362CC492B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3970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03E6D8-5673-4A92-870F-0BCC1D9A6D49}"/>
              </a:ext>
            </a:extLst>
          </p:cNvPr>
          <p:cNvSpPr/>
          <p:nvPr/>
        </p:nvSpPr>
        <p:spPr>
          <a:xfrm>
            <a:off x="0" y="0"/>
            <a:ext cx="12192000" cy="9561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2329B6-9952-4A1F-889F-4E80EFF785F9}"/>
              </a:ext>
            </a:extLst>
          </p:cNvPr>
          <p:cNvGrpSpPr/>
          <p:nvPr/>
        </p:nvGrpSpPr>
        <p:grpSpPr>
          <a:xfrm>
            <a:off x="202717" y="1487674"/>
            <a:ext cx="3072663" cy="3123279"/>
            <a:chOff x="56599" y="1363038"/>
            <a:chExt cx="3072663" cy="31232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6B4D4-EC90-4266-AA36-8D5433E09AA5}"/>
                </a:ext>
              </a:extLst>
            </p:cNvPr>
            <p:cNvSpPr txBox="1"/>
            <p:nvPr/>
          </p:nvSpPr>
          <p:spPr>
            <a:xfrm>
              <a:off x="56599" y="3327602"/>
              <a:ext cx="3072663" cy="11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TITLE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-BENCH MARKING REPORT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-LEAN CANVAS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C3AB7A1-9056-44BB-9A19-AF23F464A277}"/>
                </a:ext>
              </a:extLst>
            </p:cNvPr>
            <p:cNvGrpSpPr/>
            <p:nvPr/>
          </p:nvGrpSpPr>
          <p:grpSpPr>
            <a:xfrm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34C1F-7A90-473A-BA0C-B851EF52A01A}"/>
                  </a:ext>
                </a:extLst>
              </p:cNvPr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875A814-022D-433D-92F3-B1664B79B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0521B2-7AC1-4949-A10F-86BAE495A0AF}"/>
              </a:ext>
            </a:extLst>
          </p:cNvPr>
          <p:cNvGrpSpPr/>
          <p:nvPr/>
        </p:nvGrpSpPr>
        <p:grpSpPr>
          <a:xfrm>
            <a:off x="3458120" y="2179332"/>
            <a:ext cx="2233283" cy="2813848"/>
            <a:chOff x="3239054" y="1759981"/>
            <a:chExt cx="2233283" cy="28138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EE38FE-C363-40C8-A9C8-44E0B374A797}"/>
                </a:ext>
              </a:extLst>
            </p:cNvPr>
            <p:cNvSpPr txBox="1"/>
            <p:nvPr/>
          </p:nvSpPr>
          <p:spPr>
            <a:xfrm>
              <a:off x="3239054" y="4079335"/>
              <a:ext cx="2233283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REQUIREMENTS</a:t>
              </a:r>
              <a:endPara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EB1347-2B74-47AC-B967-777434ED6AA4}"/>
                </a:ext>
              </a:extLst>
            </p:cNvPr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09C9C3-ABB7-4321-A014-A558CC6B7A93}"/>
                  </a:ext>
                </a:extLst>
              </p:cNvPr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59C8CB-20AD-46E5-A3AD-0F2832F5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4896B4A-67DE-4851-82B6-1E11B82AC2E9}"/>
              </a:ext>
            </a:extLst>
          </p:cNvPr>
          <p:cNvGrpSpPr/>
          <p:nvPr/>
        </p:nvGrpSpPr>
        <p:grpSpPr>
          <a:xfrm>
            <a:off x="6305570" y="2325601"/>
            <a:ext cx="3072663" cy="3540951"/>
            <a:chOff x="6046250" y="2065710"/>
            <a:chExt cx="3072663" cy="354095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123675-B045-4600-87C4-6D2C984B4E2E}"/>
                </a:ext>
              </a:extLst>
            </p:cNvPr>
            <p:cNvGrpSpPr/>
            <p:nvPr/>
          </p:nvGrpSpPr>
          <p:grpSpPr>
            <a:xfrm flipV="1">
              <a:off x="7109707" y="3266039"/>
              <a:ext cx="1349392" cy="2340622"/>
              <a:chOff x="1114674" y="1593525"/>
              <a:chExt cx="1349392" cy="132155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C9BC1-E6AE-482E-8D81-C3F4FCF49E6C}"/>
                  </a:ext>
                </a:extLst>
              </p:cNvPr>
              <p:cNvSpPr txBox="1"/>
              <p:nvPr/>
            </p:nvSpPr>
            <p:spPr>
              <a:xfrm rot="5400000">
                <a:off x="1476574" y="1231625"/>
                <a:ext cx="625592" cy="1349392"/>
              </a:xfrm>
              <a:prstGeom prst="rect">
                <a:avLst/>
              </a:prstGeom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03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8DBE83C-0210-4585-B2A4-80CAD33B9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208249"/>
                <a:ext cx="0" cy="7068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336F6A-FE22-471B-9C8B-B2E49F1FF573}"/>
                </a:ext>
              </a:extLst>
            </p:cNvPr>
            <p:cNvSpPr txBox="1"/>
            <p:nvPr/>
          </p:nvSpPr>
          <p:spPr>
            <a:xfrm>
              <a:off x="6046250" y="2065710"/>
              <a:ext cx="3072663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DB DESGIN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GANTT CHART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2E1982E-AB68-4F2D-BF88-469D44008513}"/>
              </a:ext>
            </a:extLst>
          </p:cNvPr>
          <p:cNvGrpSpPr/>
          <p:nvPr/>
        </p:nvGrpSpPr>
        <p:grpSpPr>
          <a:xfrm>
            <a:off x="9175938" y="1324536"/>
            <a:ext cx="3072663" cy="2808588"/>
            <a:chOff x="9175938" y="1324536"/>
            <a:chExt cx="3072663" cy="280858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6ADFCC-AA59-4A07-9F1F-5A015699B777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165C6-04CB-433A-A25F-EEC306581907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01745FB-7E9F-4846-AF78-B29C4172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B77DA1-B3DF-4DD2-BB9D-3101B42D2DA3}"/>
                </a:ext>
              </a:extLst>
            </p:cNvPr>
            <p:cNvSpPr txBox="1"/>
            <p:nvPr/>
          </p:nvSpPr>
          <p:spPr>
            <a:xfrm>
              <a:off x="9175938" y="3638630"/>
              <a:ext cx="3072663" cy="49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PAGE DESGIN</a:t>
              </a:r>
              <a:endParaRPr lang="en-US" altLang="ko-KR" sz="1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464B-2F0A-4A96-8055-BE7B58F345ED}"/>
              </a:ext>
            </a:extLst>
          </p:cNvPr>
          <p:cNvSpPr txBox="1"/>
          <p:nvPr/>
        </p:nvSpPr>
        <p:spPr>
          <a:xfrm>
            <a:off x="751378" y="961901"/>
            <a:ext cx="2220765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마이페이지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 </a:t>
            </a:r>
            <a:r>
              <a:rPr lang="ko-KR" altLang="en-US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쿠폰함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A2C2D6-BD96-4491-82F4-B19400AE5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3"/>
          <a:stretch/>
        </p:blipFill>
        <p:spPr>
          <a:xfrm>
            <a:off x="2972143" y="1093875"/>
            <a:ext cx="8955693" cy="4477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F2301-8A14-4942-A1C5-73406D906522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8530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585569" y="855626"/>
            <a:ext cx="427866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제품 필터링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정렬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제품별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제품기능별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컬러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크기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검색 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제품명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모델번호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41349E-E760-40CC-8907-F9E14500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35" y="0"/>
            <a:ext cx="741106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96493-158E-4595-BE45-B09ACA4B6250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26713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BA8E1-5D09-40F6-8EC5-E1F0A9429A93}"/>
              </a:ext>
            </a:extLst>
          </p:cNvPr>
          <p:cNvSpPr txBox="1"/>
          <p:nvPr/>
        </p:nvSpPr>
        <p:spPr>
          <a:xfrm>
            <a:off x="4199264" y="84880"/>
            <a:ext cx="50233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상품 상세페이지 제공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장바구니 바로보기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9DF251-5156-4565-A520-216745870762}"/>
              </a:ext>
            </a:extLst>
          </p:cNvPr>
          <p:cNvGrpSpPr/>
          <p:nvPr/>
        </p:nvGrpSpPr>
        <p:grpSpPr>
          <a:xfrm>
            <a:off x="1400535" y="1055801"/>
            <a:ext cx="9181504" cy="5802199"/>
            <a:chOff x="824803" y="1055801"/>
            <a:chExt cx="9181504" cy="58021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5664EF9-57E0-4CD9-A2E4-0FD04E994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803" y="1055801"/>
              <a:ext cx="6166011" cy="5802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813F9E-94C8-44DE-BF88-0FA8122BA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97"/>
            <a:stretch/>
          </p:blipFill>
          <p:spPr>
            <a:xfrm>
              <a:off x="6990814" y="1055801"/>
              <a:ext cx="3015493" cy="58021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B618C9C-C2B3-4046-B19D-C86315F8313D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139697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F2E38-ECBE-4424-BE55-FEAFB6400206}"/>
              </a:ext>
            </a:extLst>
          </p:cNvPr>
          <p:cNvSpPr txBox="1"/>
          <p:nvPr/>
        </p:nvSpPr>
        <p:spPr>
          <a:xfrm>
            <a:off x="751378" y="861774"/>
            <a:ext cx="222076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장바구니 페이지</a:t>
            </a:r>
            <a:endParaRPr lang="en-US" altLang="ko-KR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09151E-B3AF-4E72-9A52-35BD4A83E957}"/>
              </a:ext>
            </a:extLst>
          </p:cNvPr>
          <p:cNvGrpSpPr/>
          <p:nvPr/>
        </p:nvGrpSpPr>
        <p:grpSpPr>
          <a:xfrm>
            <a:off x="2868448" y="1743762"/>
            <a:ext cx="8924925" cy="3799149"/>
            <a:chOff x="2972143" y="895350"/>
            <a:chExt cx="8924925" cy="37991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8E3BA48-A03F-4531-8F50-ED47828AF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026"/>
            <a:stretch/>
          </p:blipFill>
          <p:spPr>
            <a:xfrm>
              <a:off x="2972143" y="895350"/>
              <a:ext cx="8924925" cy="37991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44FAD7-816B-4FA7-B98A-4FB990C8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2143" y="1801404"/>
              <a:ext cx="8924925" cy="289309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70FD05-5550-4AB5-B808-FE5030A5667F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344328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9396737" y="100127"/>
            <a:ext cx="30205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결제 페이지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76E362-5CE7-4B58-925E-173D02208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3" t="1460" r="9926" b="1460"/>
          <a:stretch/>
        </p:blipFill>
        <p:spPr>
          <a:xfrm>
            <a:off x="4260250" y="213134"/>
            <a:ext cx="5396316" cy="6544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17D98-7EB6-47F5-BFCD-C49CEA6B7A03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323363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9171420" y="100127"/>
            <a:ext cx="302058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고객지원페이지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공지사항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72C7E0-E3D0-408D-BA44-18BE55C8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3" y="855626"/>
            <a:ext cx="7196465" cy="5677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81E1EC-89B7-4D5E-9F8D-46E7D5E0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217" y="1611125"/>
            <a:ext cx="6683902" cy="3221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1AF80-D9D0-42BB-B1F3-06EAAD36B20F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91323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9171420" y="100127"/>
            <a:ext cx="302058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고객지원페이지상담내역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A228DD-788F-4B2C-98A5-FB7A92FE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98" y="855626"/>
            <a:ext cx="7233587" cy="5707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1F40D6-235B-4749-B8C1-E59CA0A3F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1542" y="1814905"/>
            <a:ext cx="5326037" cy="2289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42957A-1F29-45DB-A9CF-6454CE2ACF9C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</p:spTree>
    <p:extLst>
      <p:ext uri="{BB962C8B-B14F-4D97-AF65-F5344CB8AC3E}">
        <p14:creationId xmlns:p14="http://schemas.microsoft.com/office/powerpoint/2010/main" val="327157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21F9E-970C-4356-A9D7-FE6CF470E740}"/>
              </a:ext>
            </a:extLst>
          </p:cNvPr>
          <p:cNvSpPr txBox="1"/>
          <p:nvPr/>
        </p:nvSpPr>
        <p:spPr>
          <a:xfrm>
            <a:off x="824802" y="100127"/>
            <a:ext cx="351859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8861196" y="100127"/>
            <a:ext cx="333080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위치기반정보제공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7997E4-F1DC-4E21-BB6A-CA72441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82" y="855626"/>
            <a:ext cx="8837236" cy="5657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580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232035" y="2167812"/>
            <a:ext cx="6379116" cy="2522375"/>
            <a:chOff x="2427701" y="1915691"/>
            <a:chExt cx="6379116" cy="25223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710817" y="2606154"/>
              <a:ext cx="6096000" cy="1831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PAGE DESGIN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ADMIN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5420898" cy="2078994"/>
              <a:chOff x="2427701" y="1915691"/>
              <a:chExt cx="5420898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04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602549"/>
                <a:ext cx="542089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5977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21F9E-970C-4356-A9D7-FE6CF470E740}"/>
              </a:ext>
            </a:extLst>
          </p:cNvPr>
          <p:cNvSpPr txBox="1"/>
          <p:nvPr/>
        </p:nvSpPr>
        <p:spPr>
          <a:xfrm>
            <a:off x="824803" y="100127"/>
            <a:ext cx="381646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7550730" y="100127"/>
            <a:ext cx="46412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로그인</a:t>
            </a: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매출조회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423208-529F-424D-BEE7-DFA93688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18" y="855626"/>
            <a:ext cx="9248775" cy="5591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E4A10F-B57B-4932-8A50-4D6A76EC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1" y="5065676"/>
            <a:ext cx="24669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42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>
            <a:cxnSpLocks/>
          </p:cNvCxnSpPr>
          <p:nvPr/>
        </p:nvCxnSpPr>
        <p:spPr>
          <a:xfrm>
            <a:off x="569343" y="1633304"/>
            <a:ext cx="111021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4984750" y="893988"/>
            <a:ext cx="222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TITLE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AA61BDA-53DB-4510-B8AC-BD06F68B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8" y="2086871"/>
            <a:ext cx="336232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2181EA-67D8-440F-89F6-68B6FC10E55C}"/>
              </a:ext>
            </a:extLst>
          </p:cNvPr>
          <p:cNvCxnSpPr>
            <a:cxnSpLocks/>
          </p:cNvCxnSpPr>
          <p:nvPr/>
        </p:nvCxnSpPr>
        <p:spPr>
          <a:xfrm>
            <a:off x="3706305" y="5074088"/>
            <a:ext cx="47793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CA5582-F884-45AD-99C1-0E93D1CB3A40}"/>
              </a:ext>
            </a:extLst>
          </p:cNvPr>
          <p:cNvSpPr txBox="1"/>
          <p:nvPr/>
        </p:nvSpPr>
        <p:spPr>
          <a:xfrm>
            <a:off x="4256758" y="5440792"/>
            <a:ext cx="367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전자기기 통합 플랫폼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4C9A40-4DB9-4C77-8880-0F10339C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" t="4930" b="21302"/>
          <a:stretch/>
        </p:blipFill>
        <p:spPr>
          <a:xfrm>
            <a:off x="810964" y="2104123"/>
            <a:ext cx="3362325" cy="24913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007273-16AA-4E85-956A-45FEBC9DF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18712" y="2111909"/>
            <a:ext cx="3404186" cy="25086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21F9E-970C-4356-A9D7-FE6CF470E740}"/>
              </a:ext>
            </a:extLst>
          </p:cNvPr>
          <p:cNvSpPr txBox="1"/>
          <p:nvPr/>
        </p:nvSpPr>
        <p:spPr>
          <a:xfrm>
            <a:off x="824803" y="100127"/>
            <a:ext cx="381646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7550730" y="100127"/>
            <a:ext cx="46412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상품관리</a:t>
            </a: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옵션추가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6AB89E-5E22-44DF-916D-EF165F20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4" y="1936713"/>
            <a:ext cx="7984837" cy="4560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AD1000-5FE0-4325-B484-6B67CF56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691" y="1039248"/>
            <a:ext cx="3769305" cy="4560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2326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21F9E-970C-4356-A9D7-FE6CF470E740}"/>
              </a:ext>
            </a:extLst>
          </p:cNvPr>
          <p:cNvSpPr txBox="1"/>
          <p:nvPr/>
        </p:nvSpPr>
        <p:spPr>
          <a:xfrm>
            <a:off x="824803" y="100127"/>
            <a:ext cx="381646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7550730" y="100127"/>
            <a:ext cx="46412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회원관리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76049-F4DE-4FD5-B69D-78EBA9FC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008062"/>
            <a:ext cx="9163050" cy="5248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587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E3DBB6-0635-4B59-9F8C-E6DE3B23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058862"/>
            <a:ext cx="9163050" cy="5248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21F9E-970C-4356-A9D7-FE6CF470E740}"/>
              </a:ext>
            </a:extLst>
          </p:cNvPr>
          <p:cNvSpPr txBox="1"/>
          <p:nvPr/>
        </p:nvSpPr>
        <p:spPr>
          <a:xfrm>
            <a:off x="824803" y="100127"/>
            <a:ext cx="381646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7550730" y="100127"/>
            <a:ext cx="46412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카테고리관리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779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21F9E-970C-4356-A9D7-FE6CF470E740}"/>
              </a:ext>
            </a:extLst>
          </p:cNvPr>
          <p:cNvSpPr txBox="1"/>
          <p:nvPr/>
        </p:nvSpPr>
        <p:spPr>
          <a:xfrm>
            <a:off x="824803" y="100127"/>
            <a:ext cx="381646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7550730" y="100127"/>
            <a:ext cx="46412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구매품목관리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F3B257-6FC4-4D7B-B925-852A9D03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940329"/>
            <a:ext cx="91725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25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2DCB6C-DF96-4652-8277-24B2A0701A85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21F9E-970C-4356-A9D7-FE6CF470E740}"/>
              </a:ext>
            </a:extLst>
          </p:cNvPr>
          <p:cNvSpPr txBox="1"/>
          <p:nvPr/>
        </p:nvSpPr>
        <p:spPr>
          <a:xfrm>
            <a:off x="824803" y="100127"/>
            <a:ext cx="381646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PAGE DESGIN_ADMIN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819B7-DE7B-4B08-BD45-C8985D9F3F42}"/>
              </a:ext>
            </a:extLst>
          </p:cNvPr>
          <p:cNvSpPr txBox="1"/>
          <p:nvPr/>
        </p:nvSpPr>
        <p:spPr>
          <a:xfrm>
            <a:off x="7490115" y="100127"/>
            <a:ext cx="46412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_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공지사항 목록</a:t>
            </a:r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작성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6FC2BE-F67B-46B9-AA03-F14C5DBF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7" y="1757768"/>
            <a:ext cx="8000087" cy="466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648AFC-01EE-4631-A936-1974014D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1" y="1321106"/>
            <a:ext cx="4305299" cy="3378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337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4FF924-433E-40FD-BB97-6A496B145F66}"/>
              </a:ext>
            </a:extLst>
          </p:cNvPr>
          <p:cNvSpPr txBox="1"/>
          <p:nvPr/>
        </p:nvSpPr>
        <p:spPr>
          <a:xfrm>
            <a:off x="861307" y="319504"/>
            <a:ext cx="395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Bench marking report 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5DA1FF-5799-401D-B2E1-FA49566D7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070" y1="50195" x2="47070" y2="50195"/>
                        <a14:foregroundMark x1="48340" y1="55664" x2="48340" y2="55664"/>
                        <a14:foregroundMark x1="58105" y1="44922" x2="58105" y2="44922"/>
                        <a14:foregroundMark x1="56934" y1="48242" x2="56934" y2="48242"/>
                        <a14:foregroundMark x1="56934" y1="51367" x2="56934" y2="51367"/>
                        <a14:foregroundMark x1="70605" y1="48926" x2="70605" y2="48926"/>
                        <a14:foregroundMark x1="73438" y1="48926" x2="73438" y2="48926"/>
                        <a14:foregroundMark x1="79785" y1="42480" x2="79785" y2="42480"/>
                        <a14:foregroundMark x1="85938" y1="45117" x2="85938" y2="45117"/>
                        <a14:foregroundMark x1="85840" y1="52832" x2="85840" y2="5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482" t="36839" r="9617" b="36357"/>
          <a:stretch/>
        </p:blipFill>
        <p:spPr>
          <a:xfrm>
            <a:off x="9583947" y="249750"/>
            <a:ext cx="2092330" cy="71080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59F6074-03E1-4D01-A978-F47031CC3684}"/>
              </a:ext>
            </a:extLst>
          </p:cNvPr>
          <p:cNvGrpSpPr/>
          <p:nvPr/>
        </p:nvGrpSpPr>
        <p:grpSpPr>
          <a:xfrm>
            <a:off x="728086" y="1101723"/>
            <a:ext cx="4025388" cy="5092660"/>
            <a:chOff x="5847208" y="1253562"/>
            <a:chExt cx="3423477" cy="496929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EE61A1-FB27-4BF4-9C88-E8E6A5EE0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90" r="6996" b="1390"/>
            <a:stretch/>
          </p:blipFill>
          <p:spPr>
            <a:xfrm>
              <a:off x="5847208" y="1253563"/>
              <a:ext cx="1592370" cy="4969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12BE78-B087-4464-A003-BF4AEF030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9307" r="83645" b="3813"/>
            <a:stretch/>
          </p:blipFill>
          <p:spPr>
            <a:xfrm>
              <a:off x="7636143" y="1253562"/>
              <a:ext cx="1634542" cy="4969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3B97C8-7E51-4760-8350-17E1E3D80D4F}"/>
              </a:ext>
            </a:extLst>
          </p:cNvPr>
          <p:cNvGrpSpPr/>
          <p:nvPr/>
        </p:nvGrpSpPr>
        <p:grpSpPr>
          <a:xfrm>
            <a:off x="6875826" y="1219360"/>
            <a:ext cx="4588088" cy="4755492"/>
            <a:chOff x="119681" y="1470774"/>
            <a:chExt cx="5039241" cy="522310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783C187-0958-41CD-8EE7-2D16C4F1D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5" y="1470774"/>
              <a:ext cx="4889417" cy="5179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BBE501-7E49-4D34-A66E-5993E2E9E3B4}"/>
                </a:ext>
              </a:extLst>
            </p:cNvPr>
            <p:cNvSpPr/>
            <p:nvPr/>
          </p:nvSpPr>
          <p:spPr>
            <a:xfrm>
              <a:off x="119681" y="2751611"/>
              <a:ext cx="1721515" cy="3942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DDBCA9D-6861-4E65-8836-550BECD4F122}"/>
              </a:ext>
            </a:extLst>
          </p:cNvPr>
          <p:cNvSpPr/>
          <p:nvPr/>
        </p:nvSpPr>
        <p:spPr>
          <a:xfrm flipH="1">
            <a:off x="5143126" y="3429000"/>
            <a:ext cx="1732700" cy="629728"/>
          </a:xfrm>
          <a:prstGeom prst="rightArrow">
            <a:avLst>
              <a:gd name="adj1" fmla="val 28082"/>
              <a:gd name="adj2" fmla="val 7739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73062-B430-4D8F-8C72-1139764F319C}"/>
              </a:ext>
            </a:extLst>
          </p:cNvPr>
          <p:cNvSpPr txBox="1"/>
          <p:nvPr/>
        </p:nvSpPr>
        <p:spPr>
          <a:xfrm>
            <a:off x="4796605" y="6247279"/>
            <a:ext cx="7199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ysClr val="windowText" lastClr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①   다양하고 구체적인 필터를 통한 원하는 상품 검색</a:t>
            </a:r>
          </a:p>
        </p:txBody>
      </p:sp>
    </p:spTree>
    <p:extLst>
      <p:ext uri="{BB962C8B-B14F-4D97-AF65-F5344CB8AC3E}">
        <p14:creationId xmlns:p14="http://schemas.microsoft.com/office/powerpoint/2010/main" val="47556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4FF924-433E-40FD-BB97-6A496B145F66}"/>
              </a:ext>
            </a:extLst>
          </p:cNvPr>
          <p:cNvSpPr txBox="1"/>
          <p:nvPr/>
        </p:nvSpPr>
        <p:spPr>
          <a:xfrm>
            <a:off x="861307" y="319504"/>
            <a:ext cx="395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Bench marking report 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5DA1FF-5799-401D-B2E1-FA49566D7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070" y1="50195" x2="47070" y2="50195"/>
                        <a14:foregroundMark x1="48340" y1="55664" x2="48340" y2="55664"/>
                        <a14:foregroundMark x1="58105" y1="44922" x2="58105" y2="44922"/>
                        <a14:foregroundMark x1="56934" y1="48242" x2="56934" y2="48242"/>
                        <a14:foregroundMark x1="56934" y1="51367" x2="56934" y2="51367"/>
                        <a14:foregroundMark x1="70605" y1="48926" x2="70605" y2="48926"/>
                        <a14:foregroundMark x1="73438" y1="48926" x2="73438" y2="48926"/>
                        <a14:foregroundMark x1="79785" y1="42480" x2="79785" y2="42480"/>
                        <a14:foregroundMark x1="85938" y1="45117" x2="85938" y2="45117"/>
                        <a14:foregroundMark x1="85840" y1="52832" x2="85840" y2="5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482" t="36839" r="9617" b="36357"/>
          <a:stretch/>
        </p:blipFill>
        <p:spPr>
          <a:xfrm>
            <a:off x="9583947" y="249750"/>
            <a:ext cx="2092330" cy="7108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273062-B430-4D8F-8C72-1139764F319C}"/>
              </a:ext>
            </a:extLst>
          </p:cNvPr>
          <p:cNvSpPr txBox="1"/>
          <p:nvPr/>
        </p:nvSpPr>
        <p:spPr>
          <a:xfrm>
            <a:off x="4817097" y="5729693"/>
            <a:ext cx="7199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circleNumDbPlain" startAt="2"/>
            </a:pPr>
            <a:r>
              <a:rPr lang="ko-KR" altLang="en-US" sz="2400" b="1" dirty="0">
                <a:solidFill>
                  <a:sysClr val="windowText" lastClr="000000"/>
                </a:solidFill>
                <a:latin typeface="에스코어 드림 8 Heavy"/>
                <a:ea typeface="G마켓 산스 TTF Medium" panose="02000000000000000000" pitchFamily="2" charset="-127"/>
              </a:rPr>
              <a:t>소비자들에게 대중적이지 않은 브랜드 입점 용이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81E88D-4651-42C2-93B6-F397E7BD9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8" y="1273611"/>
            <a:ext cx="5359751" cy="32884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A7908B-D546-4DC0-B696-2B68FFD3F39A}"/>
              </a:ext>
            </a:extLst>
          </p:cNvPr>
          <p:cNvSpPr txBox="1"/>
          <p:nvPr/>
        </p:nvSpPr>
        <p:spPr>
          <a:xfrm>
            <a:off x="2486563" y="4715998"/>
            <a:ext cx="1983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에스코어 드림 3 Light" panose="020B0303030302020204"/>
              </a:rPr>
              <a:t>사진출처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에스코어 드림 3 Light" panose="020B0303030302020204"/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에스코어 드림 3 Light" panose="020B0303030302020204"/>
              </a:rPr>
              <a:t>오늘의 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C5C599-F9C2-4358-B010-C78390A4DF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71" t="56484"/>
          <a:stretch/>
        </p:blipFill>
        <p:spPr>
          <a:xfrm>
            <a:off x="6009864" y="1560313"/>
            <a:ext cx="5359751" cy="27615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9A1C1A-4DF1-48B0-BD26-87C2F71A161C}"/>
              </a:ext>
            </a:extLst>
          </p:cNvPr>
          <p:cNvSpPr txBox="1"/>
          <p:nvPr/>
        </p:nvSpPr>
        <p:spPr>
          <a:xfrm>
            <a:off x="6095999" y="4715997"/>
            <a:ext cx="5273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에스코어 드림 3 Light" panose="020B0303030302020204"/>
              </a:rPr>
              <a:t>출처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에스코어 드림 3 Light" panose="020B0303030302020204"/>
              </a:rPr>
              <a:t>: https://biz.insight.co.kr/news/237600  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에스코어 드림 3 Light" panose="020B0303030302020204"/>
              </a:rPr>
              <a:t>비즈니스 인사이트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에스코어 드림 3 Light" panose="020B0303030302020204"/>
              </a:rPr>
              <a:t>]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9828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CAE03E-8748-4164-9521-3677D38A5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"/>
          <a:stretch/>
        </p:blipFill>
        <p:spPr>
          <a:xfrm>
            <a:off x="3829536" y="893988"/>
            <a:ext cx="8057192" cy="59263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A38CAC-44A9-404F-BF6F-82D63048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89286" l="7313" r="93881">
                        <a14:foregroundMark x1="93881" y1="65179" x2="93881" y2="65179"/>
                        <a14:foregroundMark x1="14776" y1="53125" x2="14776" y2="53125"/>
                        <a14:foregroundMark x1="19104" y1="52679" x2="19104" y2="52679"/>
                        <a14:foregroundMark x1="14030" y1="50446" x2="14030" y2="57589"/>
                        <a14:foregroundMark x1="7313" y1="52679" x2="7313" y2="63839"/>
                        <a14:foregroundMark x1="18806" y1="50000" x2="17313" y2="58036"/>
                        <a14:foregroundMark x1="20149" y1="46875" x2="21343" y2="47321"/>
                        <a14:foregroundMark x1="19851" y1="61161" x2="21045" y2="61161"/>
                        <a14:foregroundMark x1="28209" y1="59821" x2="28209" y2="52232"/>
                        <a14:foregroundMark x1="40000" y1="65179" x2="42985" y2="55357"/>
                        <a14:foregroundMark x1="52090" y1="64286" x2="51343" y2="53571"/>
                        <a14:foregroundMark x1="64776" y1="59375" x2="65224" y2="5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86750" y="135097"/>
            <a:ext cx="3029367" cy="1012803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4FF924-433E-40FD-BB97-6A496B145F66}"/>
              </a:ext>
            </a:extLst>
          </p:cNvPr>
          <p:cNvSpPr txBox="1"/>
          <p:nvPr/>
        </p:nvSpPr>
        <p:spPr>
          <a:xfrm>
            <a:off x="861307" y="319504"/>
            <a:ext cx="395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Bench marking report 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751B28-B721-42BD-8F14-B8BD574F7FF6}"/>
              </a:ext>
            </a:extLst>
          </p:cNvPr>
          <p:cNvGrpSpPr/>
          <p:nvPr/>
        </p:nvGrpSpPr>
        <p:grpSpPr>
          <a:xfrm>
            <a:off x="0" y="4362302"/>
            <a:ext cx="6951924" cy="1253495"/>
            <a:chOff x="0" y="842724"/>
            <a:chExt cx="6951924" cy="12534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107076-6D63-4876-B818-2717C59CEB62}"/>
                </a:ext>
              </a:extLst>
            </p:cNvPr>
            <p:cNvSpPr/>
            <p:nvPr/>
          </p:nvSpPr>
          <p:spPr>
            <a:xfrm>
              <a:off x="0" y="842724"/>
              <a:ext cx="6951924" cy="12534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896262-1883-4F1A-B86A-59DEBFD94E61}"/>
                </a:ext>
              </a:extLst>
            </p:cNvPr>
            <p:cNvSpPr txBox="1"/>
            <p:nvPr/>
          </p:nvSpPr>
          <p:spPr>
            <a:xfrm>
              <a:off x="305272" y="935057"/>
              <a:ext cx="6646652" cy="97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spc="3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①</a:t>
              </a:r>
              <a:r>
                <a:rPr lang="en-US" altLang="ko-KR" sz="2000" spc="3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spc="3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전자기기 중심의 통합 플랫폼 </a:t>
              </a:r>
              <a:endParaRPr lang="en-US" altLang="ko-KR" sz="2000" spc="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spc="3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② 전자기기 구매자들에게 가장 대중적인 플랫폼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7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3682B5-B04E-454D-9F33-AD0BC23ECFC0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42039A-28EE-4124-BE37-D626372A7566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45919-9B92-443F-AB34-BEF276B92D33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8BB5A7-749D-44A3-87BA-EFB1CF9E4C42}"/>
              </a:ext>
            </a:extLst>
          </p:cNvPr>
          <p:cNvSpPr txBox="1"/>
          <p:nvPr/>
        </p:nvSpPr>
        <p:spPr>
          <a:xfrm>
            <a:off x="861307" y="319504"/>
            <a:ext cx="222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Lean canvas</a:t>
            </a:r>
            <a:endParaRPr lang="ko-KR" altLang="en-US" sz="2800" spc="-15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A9D3DF-E3F5-40F8-9B83-6D0B5445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54" y="842724"/>
            <a:ext cx="9970091" cy="57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248969" y="2087373"/>
            <a:ext cx="6379116" cy="2683253"/>
            <a:chOff x="2427701" y="1915691"/>
            <a:chExt cx="6379116" cy="26832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710817" y="2606154"/>
              <a:ext cx="6096000" cy="1992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rPr>
                <a:t>REQUIREMENTS</a:t>
              </a:r>
              <a:endPara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5420898" cy="2078994"/>
              <a:chOff x="2427701" y="1915691"/>
              <a:chExt cx="5420898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602549"/>
                <a:ext cx="542089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350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43F7F5C-AD1C-4352-B315-05550CD57F87}"/>
              </a:ext>
            </a:extLst>
          </p:cNvPr>
          <p:cNvSpPr txBox="1"/>
          <p:nvPr/>
        </p:nvSpPr>
        <p:spPr>
          <a:xfrm rot="5400000">
            <a:off x="393916" y="-24380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2181EA-67D8-440F-89F6-68B6FC10E55C}"/>
              </a:ext>
            </a:extLst>
          </p:cNvPr>
          <p:cNvCxnSpPr>
            <a:cxnSpLocks/>
          </p:cNvCxnSpPr>
          <p:nvPr/>
        </p:nvCxnSpPr>
        <p:spPr>
          <a:xfrm>
            <a:off x="1908520" y="5177782"/>
            <a:ext cx="8374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68DD1-9F96-4F00-9053-A6F340DE3A02}"/>
              </a:ext>
            </a:extLst>
          </p:cNvPr>
          <p:cNvSpPr txBox="1"/>
          <p:nvPr/>
        </p:nvSpPr>
        <p:spPr>
          <a:xfrm>
            <a:off x="824803" y="85032"/>
            <a:ext cx="302058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REQUIREMENTS</a:t>
            </a:r>
            <a:endParaRPr lang="en-US" altLang="ko-KR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473D-2910-409F-A647-39823C27BFDC}"/>
              </a:ext>
            </a:extLst>
          </p:cNvPr>
          <p:cNvSpPr txBox="1"/>
          <p:nvPr/>
        </p:nvSpPr>
        <p:spPr>
          <a:xfrm>
            <a:off x="2598168" y="2474278"/>
            <a:ext cx="2567437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제품검색기능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필터링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쿠폰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할인 혜택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구매후기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별점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8DAEC0-294B-460B-BBBE-12B324B7AB53}"/>
              </a:ext>
            </a:extLst>
          </p:cNvPr>
          <p:cNvSpPr txBox="1"/>
          <p:nvPr/>
        </p:nvSpPr>
        <p:spPr>
          <a:xfrm>
            <a:off x="6525144" y="2474278"/>
            <a:ext cx="3834914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마이페이지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(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개인정보수정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주문내역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스크랩관리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위치 기반 정보 제공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제품 구매 서비스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고객지원 페이지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•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공지사항 페이지</a:t>
            </a:r>
            <a:endParaRPr lang="en-US" altLang="ko-KR" sz="1600" spc="-150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A242C-4F53-4C7C-9D1F-A4A746E9C0CC}"/>
              </a:ext>
            </a:extLst>
          </p:cNvPr>
          <p:cNvSpPr txBox="1"/>
          <p:nvPr/>
        </p:nvSpPr>
        <p:spPr>
          <a:xfrm>
            <a:off x="2598168" y="1878462"/>
            <a:ext cx="673723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   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   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E57584A-EB0E-4E1E-81C0-5767E835522C}"/>
              </a:ext>
            </a:extLst>
          </p:cNvPr>
          <p:cNvCxnSpPr>
            <a:cxnSpLocks/>
          </p:cNvCxnSpPr>
          <p:nvPr/>
        </p:nvCxnSpPr>
        <p:spPr>
          <a:xfrm>
            <a:off x="1908520" y="1755852"/>
            <a:ext cx="83749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460</Words>
  <Application>Microsoft Office PowerPoint</Application>
  <PresentationFormat>와이드스크린</PresentationFormat>
  <Paragraphs>145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G마켓 산스 TTF Light</vt:lpstr>
      <vt:lpstr>G마켓 산스 TTF Medium</vt:lpstr>
      <vt:lpstr>맑은 고딕</vt:lpstr>
      <vt:lpstr>에스코어 드림 3 Light</vt:lpstr>
      <vt:lpstr>에스코어 드림 8 Heavy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김 규리</cp:lastModifiedBy>
  <cp:revision>17</cp:revision>
  <dcterms:created xsi:type="dcterms:W3CDTF">2020-11-26T12:57:00Z</dcterms:created>
  <dcterms:modified xsi:type="dcterms:W3CDTF">2022-03-21T15:12:59Z</dcterms:modified>
</cp:coreProperties>
</file>