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5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0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570DC7-6D2B-40DD-8ED3-90A16E61F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DE1715-3EF3-4087-8A64-32827D8F6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17B5FF-C1F2-4B79-8B6C-DA91CD89C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2498-C17F-4C59-B02A-05D8D45311FB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EDE78A-A952-4A00-B44A-33827915D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E27B23-C473-4340-A921-362BB266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68CB8-BA91-4997-823C-0DD41271E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155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6D4356-D93B-446C-88B8-852A9DDC8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9BCA52-1E9D-4455-B37A-9F4A62DF4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8440CC-1DF7-412F-A180-2FE563A94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2498-C17F-4C59-B02A-05D8D45311FB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D1A11D-7726-4FCE-A049-ADD9C8692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821E22-6090-4CBB-B70E-6E019412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68CB8-BA91-4997-823C-0DD41271E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757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49F40B-4EA2-4C24-B525-CC1D7D505D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E311D3-511F-4044-8F8D-E90306F2E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815564-08AB-4089-B16B-CB3D81D27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2498-C17F-4C59-B02A-05D8D45311FB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06F710-BAA7-434C-8761-F356425CF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2A5C08-071B-4E95-841F-34883E0F2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68CB8-BA91-4997-823C-0DD41271E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28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C2F5F-6355-48EF-943D-BE879D882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4C883D-80D5-4432-B596-F3CC89FF8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F4AD4F-8E90-4B85-B2D1-A50FC413A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2498-C17F-4C59-B02A-05D8D45311FB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10403C-AD56-4D6C-A094-767936397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CBBD25-BE2F-44EF-A152-D9405A04B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68CB8-BA91-4997-823C-0DD41271E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287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215E8-0971-4207-A74E-C57D072D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1EBBED-0211-4C4A-BD74-0B299AB30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53C314-7731-4D7A-ACCD-4CD0253AF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2498-C17F-4C59-B02A-05D8D45311FB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D6BFE9-1040-412B-B30B-D36CEE070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F2DA9E-3A56-4AE4-938F-EE435EA08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68CB8-BA91-4997-823C-0DD41271E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06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40996-A611-4A82-AB4A-E4769CCC4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DD739E-2ADB-4A15-8490-8DF65D920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D97C1E-2CB6-4B16-B168-FBFC6A163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064184-162E-407D-8819-A8F630109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2498-C17F-4C59-B02A-05D8D45311FB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1B77D4-80F4-4F26-B64E-F23C33FF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AE5A7F-A592-4CBA-B77B-D22AC1CEB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68CB8-BA91-4997-823C-0DD41271E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282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A0527C-FF15-4E26-91AD-51E3B11DC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D513A4-F8DC-4873-84B5-D03566126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FB209E-1850-45C9-B18F-D5588573A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E2AF97-82E6-4B96-A668-41D671E2AF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6CC9BD-4C5A-4135-A347-B70BE89562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3DB648-2588-4419-B3A0-8B52D4450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2498-C17F-4C59-B02A-05D8D45311FB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8BF44D2-82DF-417C-9817-B2067DFDF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E49B76-D339-44E4-AE61-9F229AE91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68CB8-BA91-4997-823C-0DD41271E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151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3DF74-0BA3-4000-A072-70D9A2816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407F86-A264-4797-AF80-978221E9E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2498-C17F-4C59-B02A-05D8D45311FB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34C76E9-F8B7-43DB-9BC5-2CC40EDE5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9DB586-677B-4EAE-8987-473784605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68CB8-BA91-4997-823C-0DD41271E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880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8D73D6-FDFF-408B-9AAD-59C4EC7F8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2498-C17F-4C59-B02A-05D8D45311FB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4D20BA-177A-4183-B4CB-A47141E0C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F84A92-D4EB-4EA3-B64F-42291EF7C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68CB8-BA91-4997-823C-0DD41271E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94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D27766-3643-4009-AB16-20D76C4B2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E81F4A-6299-4BBF-86B9-E2D9D2381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2A40FE-9A16-4898-BF36-DCA605390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BD3759-BBF7-4A87-8B72-9EA042C66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2498-C17F-4C59-B02A-05D8D45311FB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BD39C9-A7B1-4BA4-B060-17131D5A2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18E90D-A91F-413E-B80F-561F8EE2A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68CB8-BA91-4997-823C-0DD41271E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765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AC2AE-269A-4446-A3C0-D8D2DBDAF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875DAC-9189-416E-95F5-637D7F0891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34975B-FC41-4D9D-A41A-0D0E7324D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9DF035-8AFE-4D08-A4DA-B066DECFD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2498-C17F-4C59-B02A-05D8D45311FB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1AA805-9E1B-4469-8478-315C51BFF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8C6440-69DB-4D0D-B0DD-EA4658636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68CB8-BA91-4997-823C-0DD41271E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231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79CAE9-AFF7-4217-AEEE-96F224223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D0F214-7121-4209-8CCC-E4B84BD5D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03099-B33E-4A68-ACAF-F208B4A27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72498-C17F-4C59-B02A-05D8D45311FB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9A7F7F-1B50-41EB-800F-CBD79A95D3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3E6C61-8A92-4DEA-A9A6-8AF1B8D88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68CB8-BA91-4997-823C-0DD41271E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91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60552C0-08C1-4205-9673-3BF8F6CFCD22}"/>
              </a:ext>
            </a:extLst>
          </p:cNvPr>
          <p:cNvSpPr/>
          <p:nvPr/>
        </p:nvSpPr>
        <p:spPr>
          <a:xfrm>
            <a:off x="9780814" y="1914525"/>
            <a:ext cx="2228850" cy="4714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C51F29B-D13C-4AF8-9A2C-2E565F7165A2}"/>
              </a:ext>
            </a:extLst>
          </p:cNvPr>
          <p:cNvSpPr/>
          <p:nvPr/>
        </p:nvSpPr>
        <p:spPr>
          <a:xfrm>
            <a:off x="318407" y="1914524"/>
            <a:ext cx="9262382" cy="4714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4414356-0FC8-4784-A6D8-130ADA1E844A}"/>
              </a:ext>
            </a:extLst>
          </p:cNvPr>
          <p:cNvSpPr/>
          <p:nvPr/>
        </p:nvSpPr>
        <p:spPr>
          <a:xfrm>
            <a:off x="318407" y="587829"/>
            <a:ext cx="11691257" cy="1208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6E0045-BA79-440E-9388-A6A89BE88410}"/>
              </a:ext>
            </a:extLst>
          </p:cNvPr>
          <p:cNvSpPr/>
          <p:nvPr/>
        </p:nvSpPr>
        <p:spPr>
          <a:xfrm>
            <a:off x="9940018" y="2045154"/>
            <a:ext cx="718457" cy="21227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글쓰기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577CAE2-35BE-46A9-88D8-35A201D66B27}"/>
              </a:ext>
            </a:extLst>
          </p:cNvPr>
          <p:cNvSpPr/>
          <p:nvPr/>
        </p:nvSpPr>
        <p:spPr>
          <a:xfrm>
            <a:off x="412295" y="200024"/>
            <a:ext cx="718457" cy="21227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home</a:t>
            </a:r>
            <a:endParaRPr lang="ko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68A739-BF04-4D12-A92B-4F17E5CB3F89}"/>
              </a:ext>
            </a:extLst>
          </p:cNvPr>
          <p:cNvSpPr/>
          <p:nvPr/>
        </p:nvSpPr>
        <p:spPr>
          <a:xfrm>
            <a:off x="9825716" y="40822"/>
            <a:ext cx="718457" cy="21227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로그인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6F2A7F2-0EAB-4944-A898-0BFEF2001F6E}"/>
              </a:ext>
            </a:extLst>
          </p:cNvPr>
          <p:cNvSpPr/>
          <p:nvPr/>
        </p:nvSpPr>
        <p:spPr>
          <a:xfrm>
            <a:off x="10625817" y="310243"/>
            <a:ext cx="718457" cy="21227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회원수정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08D734-58C9-4C90-952E-E1569F800DA8}"/>
              </a:ext>
            </a:extLst>
          </p:cNvPr>
          <p:cNvSpPr/>
          <p:nvPr/>
        </p:nvSpPr>
        <p:spPr>
          <a:xfrm>
            <a:off x="9825716" y="318407"/>
            <a:ext cx="718457" cy="21227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로그아웃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09374E3-33CE-429F-BE36-976BF92C1D87}"/>
              </a:ext>
            </a:extLst>
          </p:cNvPr>
          <p:cNvSpPr/>
          <p:nvPr/>
        </p:nvSpPr>
        <p:spPr>
          <a:xfrm>
            <a:off x="10001250" y="2730953"/>
            <a:ext cx="1151164" cy="35922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카테고리</a:t>
            </a:r>
            <a:r>
              <a:rPr lang="en-US" altLang="ko-KR" sz="1000" dirty="0"/>
              <a:t>/</a:t>
            </a:r>
            <a:r>
              <a:rPr lang="ko-KR" altLang="en-US" sz="1000" dirty="0"/>
              <a:t>목록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E6D25BA-3002-4D23-B55C-A198945388F3}"/>
              </a:ext>
            </a:extLst>
          </p:cNvPr>
          <p:cNvSpPr/>
          <p:nvPr/>
        </p:nvSpPr>
        <p:spPr>
          <a:xfrm>
            <a:off x="771523" y="2416628"/>
            <a:ext cx="1151164" cy="35922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게시글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6D9BB62-58B1-48C5-8A25-8459B78B804D}"/>
              </a:ext>
            </a:extLst>
          </p:cNvPr>
          <p:cNvSpPr/>
          <p:nvPr/>
        </p:nvSpPr>
        <p:spPr>
          <a:xfrm>
            <a:off x="800098" y="1040946"/>
            <a:ext cx="1151164" cy="35922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이미지</a:t>
            </a:r>
            <a:r>
              <a:rPr lang="en-US" altLang="ko-KR" sz="1000" dirty="0"/>
              <a:t>/</a:t>
            </a:r>
            <a:r>
              <a:rPr lang="ko-KR" altLang="en-US" sz="1000" dirty="0"/>
              <a:t>인사말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123494-EDDC-4B4E-9838-3BED38D59500}"/>
              </a:ext>
            </a:extLst>
          </p:cNvPr>
          <p:cNvSpPr/>
          <p:nvPr/>
        </p:nvSpPr>
        <p:spPr>
          <a:xfrm>
            <a:off x="840921" y="3033032"/>
            <a:ext cx="8082643" cy="6041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제목</a:t>
            </a:r>
            <a:r>
              <a:rPr lang="en-US" altLang="ko-KR" sz="1000" dirty="0"/>
              <a:t>, </a:t>
            </a:r>
            <a:r>
              <a:rPr lang="ko-KR" altLang="en-US" sz="1000" dirty="0"/>
              <a:t>글쓴이</a:t>
            </a:r>
            <a:r>
              <a:rPr lang="en-US" altLang="ko-KR" sz="1000" dirty="0"/>
              <a:t>, </a:t>
            </a:r>
            <a:r>
              <a:rPr lang="ko-KR" altLang="en-US" sz="1000" dirty="0"/>
              <a:t>작성일자</a:t>
            </a:r>
            <a:r>
              <a:rPr lang="en-US" altLang="ko-KR" sz="1000" dirty="0"/>
              <a:t>, </a:t>
            </a:r>
            <a:r>
              <a:rPr lang="ko-KR" altLang="en-US" sz="1000" dirty="0"/>
              <a:t>조회수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BB66CA5-2B73-4BDC-A492-CC15B9643FE3}"/>
              </a:ext>
            </a:extLst>
          </p:cNvPr>
          <p:cNvSpPr/>
          <p:nvPr/>
        </p:nvSpPr>
        <p:spPr>
          <a:xfrm>
            <a:off x="840920" y="3780065"/>
            <a:ext cx="8082643" cy="6041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E2F055E-E654-41EE-8CE7-C9C97D755F97}"/>
              </a:ext>
            </a:extLst>
          </p:cNvPr>
          <p:cNvSpPr/>
          <p:nvPr/>
        </p:nvSpPr>
        <p:spPr>
          <a:xfrm>
            <a:off x="840919" y="4502603"/>
            <a:ext cx="8082643" cy="6041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25ADD68-477D-4421-8162-4923DECB6828}"/>
              </a:ext>
            </a:extLst>
          </p:cNvPr>
          <p:cNvSpPr/>
          <p:nvPr/>
        </p:nvSpPr>
        <p:spPr>
          <a:xfrm>
            <a:off x="840919" y="5263922"/>
            <a:ext cx="8082643" cy="6041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401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818724D-4363-46A2-9733-3CF55BAABCA4}"/>
              </a:ext>
            </a:extLst>
          </p:cNvPr>
          <p:cNvSpPr/>
          <p:nvPr/>
        </p:nvSpPr>
        <p:spPr>
          <a:xfrm>
            <a:off x="412295" y="200024"/>
            <a:ext cx="718457" cy="21227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home</a:t>
            </a:r>
            <a:endParaRPr lang="ko-KR" altLang="en-US" sz="1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57A097-83C1-4FC6-82E7-8257F892F631}"/>
              </a:ext>
            </a:extLst>
          </p:cNvPr>
          <p:cNvSpPr/>
          <p:nvPr/>
        </p:nvSpPr>
        <p:spPr>
          <a:xfrm>
            <a:off x="514350" y="759279"/>
            <a:ext cx="9364436" cy="4555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1E22642-75C9-4E26-BF03-795541E1C71F}"/>
              </a:ext>
            </a:extLst>
          </p:cNvPr>
          <p:cNvSpPr/>
          <p:nvPr/>
        </p:nvSpPr>
        <p:spPr>
          <a:xfrm>
            <a:off x="840919" y="1057275"/>
            <a:ext cx="1151164" cy="35922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게시글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F3B03C0-93D4-465A-AD90-93FDF9795EBB}"/>
              </a:ext>
            </a:extLst>
          </p:cNvPr>
          <p:cNvSpPr/>
          <p:nvPr/>
        </p:nvSpPr>
        <p:spPr>
          <a:xfrm>
            <a:off x="559252" y="5645604"/>
            <a:ext cx="718457" cy="21227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뒤로</a:t>
            </a:r>
          </a:p>
        </p:txBody>
      </p:sp>
    </p:spTree>
    <p:extLst>
      <p:ext uri="{BB962C8B-B14F-4D97-AF65-F5344CB8AC3E}">
        <p14:creationId xmlns:p14="http://schemas.microsoft.com/office/powerpoint/2010/main" val="3287282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818724D-4363-46A2-9733-3CF55BAABCA4}"/>
              </a:ext>
            </a:extLst>
          </p:cNvPr>
          <p:cNvSpPr/>
          <p:nvPr/>
        </p:nvSpPr>
        <p:spPr>
          <a:xfrm>
            <a:off x="412295" y="200024"/>
            <a:ext cx="718457" cy="21227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home</a:t>
            </a:r>
            <a:endParaRPr lang="ko-KR" altLang="en-US" sz="1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57A097-83C1-4FC6-82E7-8257F892F631}"/>
              </a:ext>
            </a:extLst>
          </p:cNvPr>
          <p:cNvSpPr/>
          <p:nvPr/>
        </p:nvSpPr>
        <p:spPr>
          <a:xfrm>
            <a:off x="514350" y="759279"/>
            <a:ext cx="9364436" cy="4555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1E22642-75C9-4E26-BF03-795541E1C71F}"/>
              </a:ext>
            </a:extLst>
          </p:cNvPr>
          <p:cNvSpPr/>
          <p:nvPr/>
        </p:nvSpPr>
        <p:spPr>
          <a:xfrm>
            <a:off x="840919" y="1057275"/>
            <a:ext cx="1151164" cy="35922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게시글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F3B03C0-93D4-465A-AD90-93FDF9795EBB}"/>
              </a:ext>
            </a:extLst>
          </p:cNvPr>
          <p:cNvSpPr/>
          <p:nvPr/>
        </p:nvSpPr>
        <p:spPr>
          <a:xfrm>
            <a:off x="559252" y="5645604"/>
            <a:ext cx="718457" cy="21227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745DD2-62F3-4625-AC05-4FCD1DB2593D}"/>
              </a:ext>
            </a:extLst>
          </p:cNvPr>
          <p:cNvSpPr/>
          <p:nvPr/>
        </p:nvSpPr>
        <p:spPr>
          <a:xfrm>
            <a:off x="1449159" y="5645603"/>
            <a:ext cx="718457" cy="21227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2779465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516A6FB-BD8C-4804-B7BD-493B54EE2413}"/>
              </a:ext>
            </a:extLst>
          </p:cNvPr>
          <p:cNvSpPr/>
          <p:nvPr/>
        </p:nvSpPr>
        <p:spPr>
          <a:xfrm>
            <a:off x="412295" y="200024"/>
            <a:ext cx="718457" cy="21227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home</a:t>
            </a:r>
            <a:endParaRPr lang="ko-KR" altLang="en-US" sz="1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38E89B-3D66-4024-9332-E1E28A4FDCDE}"/>
              </a:ext>
            </a:extLst>
          </p:cNvPr>
          <p:cNvSpPr/>
          <p:nvPr/>
        </p:nvSpPr>
        <p:spPr>
          <a:xfrm>
            <a:off x="542923" y="6221184"/>
            <a:ext cx="718457" cy="21227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등록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DC5D89-0F3A-4760-92DD-8D40BCC949B5}"/>
              </a:ext>
            </a:extLst>
          </p:cNvPr>
          <p:cNvSpPr/>
          <p:nvPr/>
        </p:nvSpPr>
        <p:spPr>
          <a:xfrm>
            <a:off x="1473652" y="6221184"/>
            <a:ext cx="718457" cy="21227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취소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83D554F-F8F0-42E9-9D86-77D2D72D70BE}"/>
              </a:ext>
            </a:extLst>
          </p:cNvPr>
          <p:cNvSpPr/>
          <p:nvPr/>
        </p:nvSpPr>
        <p:spPr>
          <a:xfrm>
            <a:off x="510268" y="783771"/>
            <a:ext cx="8527596" cy="5188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1D921D0-44D2-446B-A72B-198F323BA442}"/>
              </a:ext>
            </a:extLst>
          </p:cNvPr>
          <p:cNvSpPr/>
          <p:nvPr/>
        </p:nvSpPr>
        <p:spPr>
          <a:xfrm>
            <a:off x="991959" y="1277710"/>
            <a:ext cx="1151164" cy="35922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글 작성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13A6300-432C-49F2-A6F5-101BFD5C3FC9}"/>
              </a:ext>
            </a:extLst>
          </p:cNvPr>
          <p:cNvSpPr/>
          <p:nvPr/>
        </p:nvSpPr>
        <p:spPr>
          <a:xfrm>
            <a:off x="1114421" y="1947186"/>
            <a:ext cx="1204234" cy="2490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카테고리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19F0577-D6A9-4F3D-A2E1-67137EEEFB04}"/>
              </a:ext>
            </a:extLst>
          </p:cNvPr>
          <p:cNvSpPr/>
          <p:nvPr/>
        </p:nvSpPr>
        <p:spPr>
          <a:xfrm>
            <a:off x="1114421" y="2247222"/>
            <a:ext cx="1204234" cy="2490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제목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61ABDFD-70AF-4079-A31B-3AF431AC4FD9}"/>
              </a:ext>
            </a:extLst>
          </p:cNvPr>
          <p:cNvSpPr/>
          <p:nvPr/>
        </p:nvSpPr>
        <p:spPr>
          <a:xfrm>
            <a:off x="1114421" y="2551340"/>
            <a:ext cx="1204234" cy="2490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내용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CFC6ED7-8F9E-4260-859F-D3A083C6889C}"/>
              </a:ext>
            </a:extLst>
          </p:cNvPr>
          <p:cNvSpPr/>
          <p:nvPr/>
        </p:nvSpPr>
        <p:spPr>
          <a:xfrm>
            <a:off x="2641143" y="1940045"/>
            <a:ext cx="1204234" cy="2490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작성자</a:t>
            </a:r>
            <a:endParaRPr lang="ko-KR" altLang="en-US" sz="1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0337AB-0C06-4E99-B8FB-31411253C10D}"/>
              </a:ext>
            </a:extLst>
          </p:cNvPr>
          <p:cNvSpPr/>
          <p:nvPr/>
        </p:nvSpPr>
        <p:spPr>
          <a:xfrm>
            <a:off x="2641143" y="2262536"/>
            <a:ext cx="1204234" cy="2490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작성일자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D3A7E5-FC05-49C6-9841-38DB0172A852}"/>
              </a:ext>
            </a:extLst>
          </p:cNvPr>
          <p:cNvSpPr/>
          <p:nvPr/>
        </p:nvSpPr>
        <p:spPr>
          <a:xfrm>
            <a:off x="2641143" y="2585029"/>
            <a:ext cx="1204234" cy="2490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조회수</a:t>
            </a:r>
          </a:p>
        </p:txBody>
      </p:sp>
    </p:spTree>
    <p:extLst>
      <p:ext uri="{BB962C8B-B14F-4D97-AF65-F5344CB8AC3E}">
        <p14:creationId xmlns:p14="http://schemas.microsoft.com/office/powerpoint/2010/main" val="2602807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37</Words>
  <Application>Microsoft Office PowerPoint</Application>
  <PresentationFormat>와이드스크린</PresentationFormat>
  <Paragraphs>26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codepc</dc:creator>
  <cp:lastModifiedBy>codepc</cp:lastModifiedBy>
  <cp:revision>4</cp:revision>
  <dcterms:created xsi:type="dcterms:W3CDTF">2024-03-08T03:36:26Z</dcterms:created>
  <dcterms:modified xsi:type="dcterms:W3CDTF">2024-03-08T05:20:53Z</dcterms:modified>
</cp:coreProperties>
</file>